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29.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34.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30.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32.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82" r:id="rId4"/>
    <p:sldMasterId id="2147483683"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Lst>
  <p:sldSz cy="6858000" cx="12192000"/>
  <p:notesSz cx="6858000" cy="9144000"/>
  <p:embeddedFontLst>
    <p:embeddedFont>
      <p:font typeface="Century Gothic"/>
      <p:regular r:id="rId36"/>
      <p:bold r:id="rId37"/>
      <p:italic r:id="rId38"/>
      <p:boldItalic r:id="rId39"/>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67607F09-2597-4FB2-BD08-7047C5204286}">
  <a:tblStyle styleId="{67607F09-2597-4FB2-BD08-7047C5204286}" styleName="Table_0">
    <a:wholeTbl>
      <a:tcTxStyle b="off" i="off">
        <a:font>
          <a:latin typeface="Century Gothic"/>
          <a:ea typeface="Century Gothic"/>
          <a:cs typeface="Century Gothic"/>
        </a:font>
        <a:schemeClr val="dk1"/>
      </a:tcTxStyle>
      <a:tcStyle>
        <a:tcBdr>
          <a:left>
            <a:ln cap="flat" cmpd="sng" w="12700">
              <a:solidFill>
                <a:schemeClr val="lt1"/>
              </a:solidFill>
              <a:prstDash val="solid"/>
              <a:round/>
              <a:headEnd len="sm" w="sm" type="none"/>
              <a:tailEnd len="sm" w="sm" type="none"/>
            </a:ln>
          </a:left>
          <a:right>
            <a:ln cap="flat" cmpd="sng" w="12700">
              <a:solidFill>
                <a:schemeClr val="lt1"/>
              </a:solidFill>
              <a:prstDash val="solid"/>
              <a:round/>
              <a:headEnd len="sm" w="sm" type="none"/>
              <a:tailEnd len="sm" w="sm" type="none"/>
            </a:ln>
          </a:right>
          <a:top>
            <a:ln cap="flat" cmpd="sng" w="12700">
              <a:solidFill>
                <a:schemeClr val="lt1"/>
              </a:solidFill>
              <a:prstDash val="solid"/>
              <a:round/>
              <a:headEnd len="sm" w="sm" type="none"/>
              <a:tailEnd len="sm" w="sm" type="none"/>
            </a:ln>
          </a:top>
          <a:bottom>
            <a:ln cap="flat" cmpd="sng" w="12700">
              <a:solidFill>
                <a:schemeClr val="lt1"/>
              </a:solidFill>
              <a:prstDash val="solid"/>
              <a:round/>
              <a:headEnd len="sm" w="sm" type="none"/>
              <a:tailEnd len="sm" w="sm" type="none"/>
            </a:ln>
          </a:bottom>
          <a:insideH>
            <a:ln cap="flat" cmpd="sng" w="12700">
              <a:solidFill>
                <a:schemeClr val="lt1"/>
              </a:solidFill>
              <a:prstDash val="solid"/>
              <a:round/>
              <a:headEnd len="sm" w="sm" type="none"/>
              <a:tailEnd len="sm" w="sm" type="none"/>
            </a:ln>
          </a:insideH>
          <a:insideV>
            <a:ln cap="flat" cmpd="sng" w="12700">
              <a:solidFill>
                <a:schemeClr val="lt1"/>
              </a:solidFill>
              <a:prstDash val="solid"/>
              <a:round/>
              <a:headEnd len="sm" w="sm" type="none"/>
              <a:tailEnd len="sm" w="sm" type="none"/>
            </a:ln>
          </a:insideV>
        </a:tcBdr>
        <a:fill>
          <a:solidFill>
            <a:srgbClr val="F9E7E7"/>
          </a:solidFill>
        </a:fill>
      </a:tcStyle>
    </a:wholeTbl>
    <a:band1H>
      <a:tcTxStyle b="off" i="off"/>
      <a:tcStyle>
        <a:fill>
          <a:solidFill>
            <a:srgbClr val="F3CCCB"/>
          </a:solidFill>
        </a:fill>
      </a:tcStyle>
    </a:band1H>
    <a:band2H>
      <a:tcTxStyle b="off" i="off"/>
    </a:band2H>
    <a:band1V>
      <a:tcTxStyle b="off" i="off"/>
      <a:tcStyle>
        <a:fill>
          <a:solidFill>
            <a:srgbClr val="F3CCCB"/>
          </a:solidFill>
        </a:fill>
      </a:tcStyle>
    </a:band1V>
    <a:band2V>
      <a:tcTxStyle b="off" i="off"/>
    </a:band2V>
    <a:lastCol>
      <a:tcTxStyle b="on" i="off">
        <a:font>
          <a:latin typeface="Century Gothic"/>
          <a:ea typeface="Century Gothic"/>
          <a:cs typeface="Century Gothic"/>
        </a:font>
        <a:schemeClr val="lt1"/>
      </a:tcTxStyle>
      <a:tcStyle>
        <a:fill>
          <a:solidFill>
            <a:schemeClr val="accent1"/>
          </a:solidFill>
        </a:fill>
      </a:tcStyle>
    </a:lastCol>
    <a:firstCol>
      <a:tcTxStyle b="on" i="off">
        <a:font>
          <a:latin typeface="Century Gothic"/>
          <a:ea typeface="Century Gothic"/>
          <a:cs typeface="Century Gothic"/>
        </a:font>
        <a:schemeClr val="lt1"/>
      </a:tcTxStyle>
      <a:tcStyle>
        <a:fill>
          <a:solidFill>
            <a:schemeClr val="accent1"/>
          </a:solidFill>
        </a:fill>
      </a:tcStyle>
    </a:firstCol>
    <a:lastRow>
      <a:tcTxStyle b="on" i="off">
        <a:font>
          <a:latin typeface="Century Gothic"/>
          <a:ea typeface="Century Gothic"/>
          <a:cs typeface="Century Gothic"/>
        </a:font>
        <a:schemeClr val="lt1"/>
      </a:tcTxStyle>
      <a:tcStyle>
        <a:tcBdr>
          <a:top>
            <a:ln cap="flat" cmpd="sng" w="38100">
              <a:solidFill>
                <a:schemeClr val="lt1"/>
              </a:solidFill>
              <a:prstDash val="solid"/>
              <a:round/>
              <a:headEnd len="sm" w="sm" type="none"/>
              <a:tailEnd len="sm" w="sm" type="none"/>
            </a:ln>
          </a:top>
        </a:tcBdr>
        <a:fill>
          <a:solidFill>
            <a:schemeClr val="accent1"/>
          </a:solidFill>
        </a:fill>
      </a:tcStyle>
    </a:lastRow>
    <a:seCell>
      <a:tcTxStyle b="off" i="off"/>
    </a:seCell>
    <a:swCell>
      <a:tcTxStyle b="off" i="off"/>
    </a:swCell>
    <a:firstRow>
      <a:tcTxStyle b="on" i="off">
        <a:font>
          <a:latin typeface="Century Gothic"/>
          <a:ea typeface="Century Gothic"/>
          <a:cs typeface="Century Gothic"/>
        </a:font>
        <a:schemeClr val="lt1"/>
      </a:tcTxStyle>
      <a:tcStyle>
        <a:tcBdr>
          <a:bottom>
            <a:ln cap="flat" cmpd="sng" w="38100">
              <a:solidFill>
                <a:schemeClr val="lt1"/>
              </a:solidFill>
              <a:prstDash val="solid"/>
              <a:round/>
              <a:headEnd len="sm" w="sm" type="none"/>
              <a:tailEnd len="sm" w="sm" type="none"/>
            </a:ln>
          </a:bottom>
        </a:tcBdr>
        <a:fill>
          <a:solidFill>
            <a:schemeClr val="accent1"/>
          </a:solidFill>
        </a:fill>
      </a:tcStyle>
    </a:firstRow>
    <a:neCell>
      <a:tcTxStyle b="off" i="off"/>
    </a:neCell>
    <a:nwCell>
      <a:tcTxStyle b="off" i="off"/>
    </a:nwCell>
  </a:tblStyle>
</a:tblStyleLst>
</file>

<file path=ppt/_rels/presentation.xml.rels><?xml version="1.0" encoding="UTF-8" standalone="yes"?><Relationships xmlns="http://schemas.openxmlformats.org/package/2006/relationships"><Relationship Id="rId20" Type="http://schemas.openxmlformats.org/officeDocument/2006/relationships/slide" Target="slides/slide14.xml"/><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slide" Target="slides/slide18.xml"/><Relationship Id="rId23" Type="http://schemas.openxmlformats.org/officeDocument/2006/relationships/slide" Target="slides/slide17.xml"/><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3.xml"/><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slide" Target="slides/slide22.xml"/><Relationship Id="rId27" Type="http://schemas.openxmlformats.org/officeDocument/2006/relationships/slide" Target="slides/slide21.xml"/><Relationship Id="rId5" Type="http://schemas.openxmlformats.org/officeDocument/2006/relationships/slideMaster" Target="slideMasters/slideMaster2.xml"/><Relationship Id="rId6" Type="http://schemas.openxmlformats.org/officeDocument/2006/relationships/notesMaster" Target="notesMasters/notesMaster1.xml"/><Relationship Id="rId29" Type="http://schemas.openxmlformats.org/officeDocument/2006/relationships/slide" Target="slides/slide23.xml"/><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slide" Target="slides/slide25.xml"/><Relationship Id="rId30" Type="http://schemas.openxmlformats.org/officeDocument/2006/relationships/slide" Target="slides/slide24.xml"/><Relationship Id="rId11" Type="http://schemas.openxmlformats.org/officeDocument/2006/relationships/slide" Target="slides/slide5.xml"/><Relationship Id="rId33" Type="http://schemas.openxmlformats.org/officeDocument/2006/relationships/slide" Target="slides/slide27.xml"/><Relationship Id="rId10" Type="http://schemas.openxmlformats.org/officeDocument/2006/relationships/slide" Target="slides/slide4.xml"/><Relationship Id="rId32" Type="http://schemas.openxmlformats.org/officeDocument/2006/relationships/slide" Target="slides/slide26.xml"/><Relationship Id="rId13" Type="http://schemas.openxmlformats.org/officeDocument/2006/relationships/slide" Target="slides/slide7.xml"/><Relationship Id="rId35" Type="http://schemas.openxmlformats.org/officeDocument/2006/relationships/slide" Target="slides/slide29.xml"/><Relationship Id="rId12" Type="http://schemas.openxmlformats.org/officeDocument/2006/relationships/slide" Target="slides/slide6.xml"/><Relationship Id="rId34" Type="http://schemas.openxmlformats.org/officeDocument/2006/relationships/slide" Target="slides/slide28.xml"/><Relationship Id="rId15" Type="http://schemas.openxmlformats.org/officeDocument/2006/relationships/slide" Target="slides/slide9.xml"/><Relationship Id="rId37" Type="http://schemas.openxmlformats.org/officeDocument/2006/relationships/font" Target="fonts/CenturyGothic-bold.fntdata"/><Relationship Id="rId14" Type="http://schemas.openxmlformats.org/officeDocument/2006/relationships/slide" Target="slides/slide8.xml"/><Relationship Id="rId36" Type="http://schemas.openxmlformats.org/officeDocument/2006/relationships/font" Target="fonts/CenturyGothic-regular.fntdata"/><Relationship Id="rId17" Type="http://schemas.openxmlformats.org/officeDocument/2006/relationships/slide" Target="slides/slide11.xml"/><Relationship Id="rId39" Type="http://schemas.openxmlformats.org/officeDocument/2006/relationships/font" Target="fonts/CenturyGothic-boldItalic.fntdata"/><Relationship Id="rId16" Type="http://schemas.openxmlformats.org/officeDocument/2006/relationships/slide" Target="slides/slide10.xml"/><Relationship Id="rId38" Type="http://schemas.openxmlformats.org/officeDocument/2006/relationships/font" Target="fonts/CenturyGothic-italic.fntdata"/><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jpg>
</file>

<file path=ppt/media/image18.png>
</file>

<file path=ppt/media/image19.png>
</file>

<file path=ppt/media/image2.png>
</file>

<file path=ppt/media/image3.png>
</file>

<file path=ppt/media/image4.png>
</file>

<file path=ppt/media/image5.png>
</file>

<file path=ppt/media/image6.jp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txBox="1"/>
          <p:nvPr>
            <p:ph idx="2" type="hdr"/>
          </p:nvPr>
        </p:nvSpPr>
        <p:spPr>
          <a:xfrm>
            <a:off x="0" y="0"/>
            <a:ext cx="2971800" cy="458788"/>
          </a:xfrm>
          <a:prstGeom prst="rect">
            <a:avLst/>
          </a:prstGeom>
          <a:noFill/>
          <a:ln>
            <a:noFill/>
          </a:ln>
        </p:spPr>
        <p:txBody>
          <a:bodyPr anchorCtr="0" anchor="t"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4" name="Google Shape;4;n"/>
          <p:cNvSpPr txBox="1"/>
          <p:nvPr>
            <p:ph idx="10" type="dt"/>
          </p:nvPr>
        </p:nvSpPr>
        <p:spPr>
          <a:xfrm>
            <a:off x="3884613" y="0"/>
            <a:ext cx="2971800" cy="458788"/>
          </a:xfrm>
          <a:prstGeom prst="rect">
            <a:avLst/>
          </a:prstGeom>
          <a:noFill/>
          <a:ln>
            <a:noFill/>
          </a:ln>
        </p:spPr>
        <p:txBody>
          <a:bodyPr anchorCtr="0" anchor="t" bIns="45700" lIns="91425" spcFirstLastPara="1" rIns="91425" wrap="square" tIns="45700">
            <a:noAutofit/>
          </a:bodyPr>
          <a:lstStyle>
            <a:lvl1pPr lvl="0" marR="0" rtl="0" algn="r">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5" name="Google Shape;5;n"/>
          <p:cNvSpPr/>
          <p:nvPr>
            <p:ph idx="3"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 name="Google Shape;6;n"/>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lvl1pPr indent="-228600" lvl="0" marL="4572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1pPr>
            <a:lvl2pPr indent="-228600" lvl="1" marL="9144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2pPr>
            <a:lvl3pPr indent="-228600" lvl="2" marL="13716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3pPr>
            <a:lvl4pPr indent="-228600" lvl="3" marL="18288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4pPr>
            <a:lvl5pPr indent="-228600" lvl="4" marL="22860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5pPr>
            <a:lvl6pPr indent="-228600" lvl="5" marL="27432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6pPr>
            <a:lvl7pPr indent="-228600" lvl="6" marL="32004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7pPr>
            <a:lvl8pPr indent="-228600" lvl="7" marL="36576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8pPr>
            <a:lvl9pPr indent="-228600" lvl="8" marL="41148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9pPr>
          </a:lstStyle>
          <a:p/>
        </p:txBody>
      </p:sp>
      <p:sp>
        <p:nvSpPr>
          <p:cNvPr id="7" name="Google Shape;7;n"/>
          <p:cNvSpPr txBox="1"/>
          <p:nvPr>
            <p:ph idx="11" type="ftr"/>
          </p:nvPr>
        </p:nvSpPr>
        <p:spPr>
          <a:xfrm>
            <a:off x="0" y="8685213"/>
            <a:ext cx="2971800" cy="458787"/>
          </a:xfrm>
          <a:prstGeom prst="rect">
            <a:avLst/>
          </a:prstGeom>
          <a:noFill/>
          <a:ln>
            <a:noFill/>
          </a:ln>
        </p:spPr>
        <p:txBody>
          <a:bodyPr anchorCtr="0" anchor="b"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8" name="Google Shape;8;n"/>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lnSpc>
                <a:spcPct val="100000"/>
              </a:lnSpc>
              <a:spcBef>
                <a:spcPts val="0"/>
              </a:spcBef>
              <a:spcAft>
                <a:spcPts val="0"/>
              </a:spcAft>
              <a:buClr>
                <a:srgbClr val="000000"/>
              </a:buClr>
              <a:buSzPts val="1200"/>
              <a:buFont typeface="Arial"/>
              <a:buNone/>
            </a:pPr>
            <a:fld id="{00000000-1234-1234-1234-123412341234}" type="slidenum">
              <a:rPr b="0" i="0" lang="en-US" sz="1200" u="none" cap="none" strike="noStrike">
                <a:solidFill>
                  <a:schemeClr val="dk1"/>
                </a:solidFill>
                <a:latin typeface="Calibri"/>
                <a:ea typeface="Calibri"/>
                <a:cs typeface="Calibri"/>
                <a:sym typeface="Calibri"/>
              </a:rPr>
              <a:t>‹#›</a:t>
            </a:fld>
            <a:endParaRPr b="0" i="0" sz="1200" u="none" cap="none" strike="noStrike">
              <a:solidFill>
                <a:schemeClr val="dk1"/>
              </a:solidFill>
              <a:latin typeface="Calibri"/>
              <a:ea typeface="Calibri"/>
              <a:cs typeface="Calibri"/>
              <a:sym typeface="Calibri"/>
            </a:endParaRPr>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9" name="Shape 279"/>
        <p:cNvGrpSpPr/>
        <p:nvPr/>
      </p:nvGrpSpPr>
      <p:grpSpPr>
        <a:xfrm>
          <a:off x="0" y="0"/>
          <a:ext cx="0" cy="0"/>
          <a:chOff x="0" y="0"/>
          <a:chExt cx="0" cy="0"/>
        </a:xfrm>
      </p:grpSpPr>
      <p:sp>
        <p:nvSpPr>
          <p:cNvPr id="280" name="Google Shape;280;p1: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rPr lang="en-US"/>
              <a:t>Title</a:t>
            </a:r>
            <a:endParaRPr/>
          </a:p>
        </p:txBody>
      </p:sp>
      <p:sp>
        <p:nvSpPr>
          <p:cNvPr id="281" name="Google Shape;281;p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1" name="Shape 351"/>
        <p:cNvGrpSpPr/>
        <p:nvPr/>
      </p:nvGrpSpPr>
      <p:grpSpPr>
        <a:xfrm>
          <a:off x="0" y="0"/>
          <a:ext cx="0" cy="0"/>
          <a:chOff x="0" y="0"/>
          <a:chExt cx="0" cy="0"/>
        </a:xfrm>
      </p:grpSpPr>
      <p:sp>
        <p:nvSpPr>
          <p:cNvPr id="352" name="Google Shape;352;g10812404d33_0_31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53" name="Google Shape;353;g10812404d33_0_317: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228600" lvl="0" marL="457200" marR="0" rtl="0" algn="l">
              <a:lnSpc>
                <a:spcPct val="100000"/>
              </a:lnSpc>
              <a:spcBef>
                <a:spcPts val="0"/>
              </a:spcBef>
              <a:spcAft>
                <a:spcPts val="0"/>
              </a:spcAft>
              <a:buClr>
                <a:srgbClr val="000000"/>
              </a:buClr>
              <a:buSzPts val="1400"/>
              <a:buFont typeface="Arial"/>
              <a:buNone/>
            </a:pPr>
            <a:r>
              <a:rPr b="0" i="0" lang="en-US" sz="1200" u="none" strike="noStrike">
                <a:solidFill>
                  <a:srgbClr val="000000"/>
                </a:solidFill>
                <a:latin typeface="Calibri"/>
                <a:ea typeface="Calibri"/>
                <a:cs typeface="Calibri"/>
                <a:sym typeface="Calibri"/>
              </a:rPr>
              <a:t>Title Text </a:t>
            </a:r>
            <a:r>
              <a:rPr lang="en-US">
                <a:solidFill>
                  <a:srgbClr val="000000"/>
                </a:solidFill>
              </a:rPr>
              <a:t>3</a:t>
            </a:r>
            <a:endParaRPr/>
          </a:p>
        </p:txBody>
      </p:sp>
      <p:sp>
        <p:nvSpPr>
          <p:cNvPr id="354" name="Google Shape;354;g10812404d33_0_317: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marR="0" rtl="0" algn="r">
              <a:lnSpc>
                <a:spcPct val="100000"/>
              </a:lnSpc>
              <a:spcBef>
                <a:spcPts val="0"/>
              </a:spcBef>
              <a:spcAft>
                <a:spcPts val="0"/>
              </a:spcAft>
              <a:buSzPts val="1200"/>
              <a:buNone/>
            </a:pPr>
            <a:fld id="{00000000-1234-1234-1234-123412341234}" type="slidenum">
              <a:rPr b="0" i="0" lang="en-US" sz="1200" u="none" cap="none" strike="noStrike">
                <a:solidFill>
                  <a:schemeClr val="dk1"/>
                </a:solidFill>
                <a:latin typeface="Calibri"/>
                <a:ea typeface="Calibri"/>
                <a:cs typeface="Calibri"/>
                <a:sym typeface="Calibri"/>
              </a:rPr>
              <a:t>‹#›</a:t>
            </a:fld>
            <a:endParaRPr b="0" i="0" sz="1200" u="none" cap="none" strike="noStrike">
              <a:solidFill>
                <a:schemeClr val="dk1"/>
              </a:solidFill>
              <a:latin typeface="Calibri"/>
              <a:ea typeface="Calibri"/>
              <a:cs typeface="Calibri"/>
              <a:sym typeface="Calibri"/>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0" name="Shape 360"/>
        <p:cNvGrpSpPr/>
        <p:nvPr/>
      </p:nvGrpSpPr>
      <p:grpSpPr>
        <a:xfrm>
          <a:off x="0" y="0"/>
          <a:ext cx="0" cy="0"/>
          <a:chOff x="0" y="0"/>
          <a:chExt cx="0" cy="0"/>
        </a:xfrm>
      </p:grpSpPr>
      <p:sp>
        <p:nvSpPr>
          <p:cNvPr id="361" name="Google Shape;361;p12: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62" name="Google Shape;362;p1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9" name="Shape 369"/>
        <p:cNvGrpSpPr/>
        <p:nvPr/>
      </p:nvGrpSpPr>
      <p:grpSpPr>
        <a:xfrm>
          <a:off x="0" y="0"/>
          <a:ext cx="0" cy="0"/>
          <a:chOff x="0" y="0"/>
          <a:chExt cx="0" cy="0"/>
        </a:xfrm>
      </p:grpSpPr>
      <p:sp>
        <p:nvSpPr>
          <p:cNvPr id="370" name="Google Shape;370;p13: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71" name="Google Shape;371;p1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8" name="Shape 378"/>
        <p:cNvGrpSpPr/>
        <p:nvPr/>
      </p:nvGrpSpPr>
      <p:grpSpPr>
        <a:xfrm>
          <a:off x="0" y="0"/>
          <a:ext cx="0" cy="0"/>
          <a:chOff x="0" y="0"/>
          <a:chExt cx="0" cy="0"/>
        </a:xfrm>
      </p:grpSpPr>
      <p:sp>
        <p:nvSpPr>
          <p:cNvPr id="379" name="Google Shape;379;p1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80" name="Google Shape;380;p14: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Clr>
                <a:schemeClr val="dk1"/>
              </a:buClr>
              <a:buSzPts val="1400"/>
              <a:buFont typeface="Arial"/>
              <a:buNone/>
            </a:pPr>
            <a:r>
              <a:rPr lang="en-US" sz="1175"/>
              <a:t>Sermon Title</a:t>
            </a:r>
            <a:endParaRPr/>
          </a:p>
        </p:txBody>
      </p:sp>
      <p:sp>
        <p:nvSpPr>
          <p:cNvPr id="381" name="Google Shape;381;p14: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US"/>
              <a:t>‹#›</a:t>
            </a:fld>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6" name="Shape 386"/>
        <p:cNvGrpSpPr/>
        <p:nvPr/>
      </p:nvGrpSpPr>
      <p:grpSpPr>
        <a:xfrm>
          <a:off x="0" y="0"/>
          <a:ext cx="0" cy="0"/>
          <a:chOff x="0" y="0"/>
          <a:chExt cx="0" cy="0"/>
        </a:xfrm>
      </p:grpSpPr>
      <p:sp>
        <p:nvSpPr>
          <p:cNvPr id="387" name="Google Shape;387;p15: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rPr lang="en-US"/>
              <a:t>Offering</a:t>
            </a:r>
            <a:endParaRPr/>
          </a:p>
        </p:txBody>
      </p:sp>
      <p:sp>
        <p:nvSpPr>
          <p:cNvPr id="388" name="Google Shape;388;p1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2" name="Shape 392"/>
        <p:cNvGrpSpPr/>
        <p:nvPr/>
      </p:nvGrpSpPr>
      <p:grpSpPr>
        <a:xfrm>
          <a:off x="0" y="0"/>
          <a:ext cx="0" cy="0"/>
          <a:chOff x="0" y="0"/>
          <a:chExt cx="0" cy="0"/>
        </a:xfrm>
      </p:grpSpPr>
      <p:sp>
        <p:nvSpPr>
          <p:cNvPr id="393" name="Google Shape;393;p16: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rPr lang="en-US"/>
              <a:t>Doxology</a:t>
            </a:r>
            <a:endParaRPr/>
          </a:p>
        </p:txBody>
      </p:sp>
      <p:sp>
        <p:nvSpPr>
          <p:cNvPr id="394" name="Google Shape;394;p1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8" name="Shape 398"/>
        <p:cNvGrpSpPr/>
        <p:nvPr/>
      </p:nvGrpSpPr>
      <p:grpSpPr>
        <a:xfrm>
          <a:off x="0" y="0"/>
          <a:ext cx="0" cy="0"/>
          <a:chOff x="0" y="0"/>
          <a:chExt cx="0" cy="0"/>
        </a:xfrm>
      </p:grpSpPr>
      <p:sp>
        <p:nvSpPr>
          <p:cNvPr id="399" name="Google Shape;399;p17: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rPr lang="en-US"/>
              <a:t>Benediction</a:t>
            </a:r>
            <a:endParaRPr/>
          </a:p>
        </p:txBody>
      </p:sp>
      <p:sp>
        <p:nvSpPr>
          <p:cNvPr id="400" name="Google Shape;400;p1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3" name="Shape 403"/>
        <p:cNvGrpSpPr/>
        <p:nvPr/>
      </p:nvGrpSpPr>
      <p:grpSpPr>
        <a:xfrm>
          <a:off x="0" y="0"/>
          <a:ext cx="0" cy="0"/>
          <a:chOff x="0" y="0"/>
          <a:chExt cx="0" cy="0"/>
        </a:xfrm>
      </p:grpSpPr>
      <p:sp>
        <p:nvSpPr>
          <p:cNvPr id="404" name="Google Shape;404;p18: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Clr>
                <a:schemeClr val="dk1"/>
              </a:buClr>
              <a:buSzPts val="1100"/>
              <a:buFont typeface="Arial"/>
              <a:buNone/>
            </a:pPr>
            <a:r>
              <a:rPr lang="en-US" sz="1175"/>
              <a:t>Next Week’s Schedule</a:t>
            </a:r>
            <a:endParaRPr/>
          </a:p>
        </p:txBody>
      </p:sp>
      <p:sp>
        <p:nvSpPr>
          <p:cNvPr id="405" name="Google Shape;405;p1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9" name="Shape 409"/>
        <p:cNvGrpSpPr/>
        <p:nvPr/>
      </p:nvGrpSpPr>
      <p:grpSpPr>
        <a:xfrm>
          <a:off x="0" y="0"/>
          <a:ext cx="0" cy="0"/>
          <a:chOff x="0" y="0"/>
          <a:chExt cx="0" cy="0"/>
        </a:xfrm>
      </p:grpSpPr>
      <p:sp>
        <p:nvSpPr>
          <p:cNvPr id="410" name="Google Shape;410;p19: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rPr lang="en-US"/>
              <a:t>Hymn 1</a:t>
            </a:r>
            <a:endParaRPr/>
          </a:p>
        </p:txBody>
      </p:sp>
      <p:sp>
        <p:nvSpPr>
          <p:cNvPr id="411" name="Google Shape;411;p1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6" name="Shape 416"/>
        <p:cNvGrpSpPr/>
        <p:nvPr/>
      </p:nvGrpSpPr>
      <p:grpSpPr>
        <a:xfrm>
          <a:off x="0" y="0"/>
          <a:ext cx="0" cy="0"/>
          <a:chOff x="0" y="0"/>
          <a:chExt cx="0" cy="0"/>
        </a:xfrm>
      </p:grpSpPr>
      <p:sp>
        <p:nvSpPr>
          <p:cNvPr id="417" name="Google Shape;417;p20: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rPr lang="en-US"/>
              <a:t>Hymn 3</a:t>
            </a:r>
            <a:endParaRPr/>
          </a:p>
        </p:txBody>
      </p:sp>
      <p:sp>
        <p:nvSpPr>
          <p:cNvPr id="418" name="Google Shape;418;p2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5" name="Shape 285"/>
        <p:cNvGrpSpPr/>
        <p:nvPr/>
      </p:nvGrpSpPr>
      <p:grpSpPr>
        <a:xfrm>
          <a:off x="0" y="0"/>
          <a:ext cx="0" cy="0"/>
          <a:chOff x="0" y="0"/>
          <a:chExt cx="0" cy="0"/>
        </a:xfrm>
      </p:grpSpPr>
      <p:sp>
        <p:nvSpPr>
          <p:cNvPr id="286" name="Google Shape;286;g10812404d33_0_16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87" name="Google Shape;287;g10812404d33_0_168: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chemeClr val="dk1"/>
              </a:buClr>
              <a:buSzPts val="1200"/>
              <a:buFont typeface="Calibri"/>
              <a:buNone/>
            </a:pPr>
            <a:r>
              <a:rPr b="0" i="0" lang="en-US" u="none" strike="noStrike">
                <a:solidFill>
                  <a:srgbClr val="000000"/>
                </a:solidFill>
                <a:latin typeface="Calibri"/>
                <a:ea typeface="Calibri"/>
                <a:cs typeface="Calibri"/>
                <a:sym typeface="Calibri"/>
              </a:rPr>
              <a:t>Title Text 1</a:t>
            </a:r>
            <a:endParaRPr/>
          </a:p>
        </p:txBody>
      </p:sp>
      <p:sp>
        <p:nvSpPr>
          <p:cNvPr id="288" name="Google Shape;288;g10812404d33_0_168: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US"/>
              <a:t>‹#›</a:t>
            </a:fld>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3" name="Shape 423"/>
        <p:cNvGrpSpPr/>
        <p:nvPr/>
      </p:nvGrpSpPr>
      <p:grpSpPr>
        <a:xfrm>
          <a:off x="0" y="0"/>
          <a:ext cx="0" cy="0"/>
          <a:chOff x="0" y="0"/>
          <a:chExt cx="0" cy="0"/>
        </a:xfrm>
      </p:grpSpPr>
      <p:sp>
        <p:nvSpPr>
          <p:cNvPr id="424" name="Google Shape;424;p21: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rPr lang="en-US"/>
              <a:t>Hymn 2</a:t>
            </a:r>
            <a:endParaRPr/>
          </a:p>
        </p:txBody>
      </p:sp>
      <p:sp>
        <p:nvSpPr>
          <p:cNvPr id="425" name="Google Shape;425;p2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0" name="Shape 430"/>
        <p:cNvGrpSpPr/>
        <p:nvPr/>
      </p:nvGrpSpPr>
      <p:grpSpPr>
        <a:xfrm>
          <a:off x="0" y="0"/>
          <a:ext cx="0" cy="0"/>
          <a:chOff x="0" y="0"/>
          <a:chExt cx="0" cy="0"/>
        </a:xfrm>
      </p:grpSpPr>
      <p:sp>
        <p:nvSpPr>
          <p:cNvPr id="431" name="Google Shape;431;p22: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rPr lang="en-US"/>
              <a:t>Hymn 4</a:t>
            </a:r>
            <a:endParaRPr/>
          </a:p>
        </p:txBody>
      </p:sp>
      <p:sp>
        <p:nvSpPr>
          <p:cNvPr id="432" name="Google Shape;432;p2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7" name="Shape 437"/>
        <p:cNvGrpSpPr/>
        <p:nvPr/>
      </p:nvGrpSpPr>
      <p:grpSpPr>
        <a:xfrm>
          <a:off x="0" y="0"/>
          <a:ext cx="0" cy="0"/>
          <a:chOff x="0" y="0"/>
          <a:chExt cx="0" cy="0"/>
        </a:xfrm>
      </p:grpSpPr>
      <p:sp>
        <p:nvSpPr>
          <p:cNvPr id="438" name="Google Shape;438;p23: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rPr lang="en-US"/>
              <a:t>Hymn 4</a:t>
            </a:r>
            <a:endParaRPr/>
          </a:p>
        </p:txBody>
      </p:sp>
      <p:sp>
        <p:nvSpPr>
          <p:cNvPr id="439" name="Google Shape;439;p2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4" name="Shape 444"/>
        <p:cNvGrpSpPr/>
        <p:nvPr/>
      </p:nvGrpSpPr>
      <p:grpSpPr>
        <a:xfrm>
          <a:off x="0" y="0"/>
          <a:ext cx="0" cy="0"/>
          <a:chOff x="0" y="0"/>
          <a:chExt cx="0" cy="0"/>
        </a:xfrm>
      </p:grpSpPr>
      <p:sp>
        <p:nvSpPr>
          <p:cNvPr id="445" name="Google Shape;445;p24: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rPr lang="en-US"/>
              <a:t>Hymn 4</a:t>
            </a:r>
            <a:endParaRPr/>
          </a:p>
        </p:txBody>
      </p:sp>
      <p:sp>
        <p:nvSpPr>
          <p:cNvPr id="446" name="Google Shape;446;p2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1" name="Shape 451"/>
        <p:cNvGrpSpPr/>
        <p:nvPr/>
      </p:nvGrpSpPr>
      <p:grpSpPr>
        <a:xfrm>
          <a:off x="0" y="0"/>
          <a:ext cx="0" cy="0"/>
          <a:chOff x="0" y="0"/>
          <a:chExt cx="0" cy="0"/>
        </a:xfrm>
      </p:grpSpPr>
      <p:sp>
        <p:nvSpPr>
          <p:cNvPr id="452" name="Google Shape;452;p25: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rPr lang="en-US"/>
              <a:t>Hymn 4</a:t>
            </a:r>
            <a:endParaRPr/>
          </a:p>
        </p:txBody>
      </p:sp>
      <p:sp>
        <p:nvSpPr>
          <p:cNvPr id="453" name="Google Shape;453;p2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8" name="Shape 458"/>
        <p:cNvGrpSpPr/>
        <p:nvPr/>
      </p:nvGrpSpPr>
      <p:grpSpPr>
        <a:xfrm>
          <a:off x="0" y="0"/>
          <a:ext cx="0" cy="0"/>
          <a:chOff x="0" y="0"/>
          <a:chExt cx="0" cy="0"/>
        </a:xfrm>
      </p:grpSpPr>
      <p:sp>
        <p:nvSpPr>
          <p:cNvPr id="459" name="Google Shape;459;p26: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rPr lang="en-US"/>
              <a:t>Hymn 4</a:t>
            </a:r>
            <a:endParaRPr/>
          </a:p>
        </p:txBody>
      </p:sp>
      <p:sp>
        <p:nvSpPr>
          <p:cNvPr id="460" name="Google Shape;460;p2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5" name="Shape 465"/>
        <p:cNvGrpSpPr/>
        <p:nvPr/>
      </p:nvGrpSpPr>
      <p:grpSpPr>
        <a:xfrm>
          <a:off x="0" y="0"/>
          <a:ext cx="0" cy="0"/>
          <a:chOff x="0" y="0"/>
          <a:chExt cx="0" cy="0"/>
        </a:xfrm>
      </p:grpSpPr>
      <p:sp>
        <p:nvSpPr>
          <p:cNvPr id="466" name="Google Shape;466;p27: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rPr lang="en-US"/>
              <a:t>Hymn 4</a:t>
            </a:r>
            <a:endParaRPr/>
          </a:p>
        </p:txBody>
      </p:sp>
      <p:sp>
        <p:nvSpPr>
          <p:cNvPr id="467" name="Google Shape;467;p2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2" name="Shape 472"/>
        <p:cNvGrpSpPr/>
        <p:nvPr/>
      </p:nvGrpSpPr>
      <p:grpSpPr>
        <a:xfrm>
          <a:off x="0" y="0"/>
          <a:ext cx="0" cy="0"/>
          <a:chOff x="0" y="0"/>
          <a:chExt cx="0" cy="0"/>
        </a:xfrm>
      </p:grpSpPr>
      <p:sp>
        <p:nvSpPr>
          <p:cNvPr id="473" name="Google Shape;473;p28: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rPr lang="en-US"/>
              <a:t>Hymn 4</a:t>
            </a:r>
            <a:endParaRPr/>
          </a:p>
        </p:txBody>
      </p:sp>
      <p:sp>
        <p:nvSpPr>
          <p:cNvPr id="474" name="Google Shape;474;p2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9" name="Shape 479"/>
        <p:cNvGrpSpPr/>
        <p:nvPr/>
      </p:nvGrpSpPr>
      <p:grpSpPr>
        <a:xfrm>
          <a:off x="0" y="0"/>
          <a:ext cx="0" cy="0"/>
          <a:chOff x="0" y="0"/>
          <a:chExt cx="0" cy="0"/>
        </a:xfrm>
      </p:grpSpPr>
      <p:sp>
        <p:nvSpPr>
          <p:cNvPr id="480" name="Google Shape;480;p29: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rPr lang="en-US"/>
              <a:t>Hymn 4</a:t>
            </a:r>
            <a:endParaRPr/>
          </a:p>
        </p:txBody>
      </p:sp>
      <p:sp>
        <p:nvSpPr>
          <p:cNvPr id="481" name="Google Shape;481;p2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6" name="Shape 486"/>
        <p:cNvGrpSpPr/>
        <p:nvPr/>
      </p:nvGrpSpPr>
      <p:grpSpPr>
        <a:xfrm>
          <a:off x="0" y="0"/>
          <a:ext cx="0" cy="0"/>
          <a:chOff x="0" y="0"/>
          <a:chExt cx="0" cy="0"/>
        </a:xfrm>
      </p:grpSpPr>
      <p:sp>
        <p:nvSpPr>
          <p:cNvPr id="487" name="Google Shape;487;p30: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rPr lang="en-US"/>
              <a:t>Hymn 4</a:t>
            </a:r>
            <a:endParaRPr/>
          </a:p>
        </p:txBody>
      </p:sp>
      <p:sp>
        <p:nvSpPr>
          <p:cNvPr id="488" name="Google Shape;488;p3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2" name="Shape 292"/>
        <p:cNvGrpSpPr/>
        <p:nvPr/>
      </p:nvGrpSpPr>
      <p:grpSpPr>
        <a:xfrm>
          <a:off x="0" y="0"/>
          <a:ext cx="0" cy="0"/>
          <a:chOff x="0" y="0"/>
          <a:chExt cx="0" cy="0"/>
        </a:xfrm>
      </p:grpSpPr>
      <p:sp>
        <p:nvSpPr>
          <p:cNvPr id="293" name="Google Shape;293;p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94" name="Google Shape;294;p3: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chemeClr val="dk1"/>
              </a:buClr>
              <a:buSzPts val="1200"/>
              <a:buFont typeface="Calibri"/>
              <a:buNone/>
            </a:pPr>
            <a:r>
              <a:rPr b="0" i="0" lang="en-US" sz="1200" u="none" strike="noStrike">
                <a:solidFill>
                  <a:srgbClr val="000000"/>
                </a:solidFill>
                <a:latin typeface="Calibri"/>
                <a:ea typeface="Calibri"/>
                <a:cs typeface="Calibri"/>
                <a:sym typeface="Calibri"/>
              </a:rPr>
              <a:t>Title Text 2</a:t>
            </a:r>
            <a:endParaRPr/>
          </a:p>
        </p:txBody>
      </p:sp>
      <p:sp>
        <p:nvSpPr>
          <p:cNvPr id="295" name="Google Shape;295;p3: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lnSpc>
                <a:spcPct val="100000"/>
              </a:lnSpc>
              <a:spcBef>
                <a:spcPts val="0"/>
              </a:spcBef>
              <a:spcAft>
                <a:spcPts val="0"/>
              </a:spcAft>
              <a:buClr>
                <a:srgbClr val="000000"/>
              </a:buClr>
              <a:buSzPts val="1200"/>
              <a:buFont typeface="Calibri"/>
              <a:buNone/>
            </a:pPr>
            <a:fld id="{00000000-1234-1234-1234-123412341234}" type="slidenum">
              <a:rPr b="0" i="0" lang="en-US" sz="1200" u="none" cap="none" strike="noStrike">
                <a:solidFill>
                  <a:srgbClr val="000000"/>
                </a:solidFill>
                <a:latin typeface="Calibri"/>
                <a:ea typeface="Calibri"/>
                <a:cs typeface="Calibri"/>
                <a:sym typeface="Calibri"/>
              </a:rPr>
              <a:t>‹#›</a:t>
            </a:fld>
            <a:endParaRPr b="0" i="0" sz="1200" u="none" cap="none" strike="noStrike">
              <a:solidFill>
                <a:srgbClr val="000000"/>
              </a:solidFill>
              <a:latin typeface="Calibri"/>
              <a:ea typeface="Calibri"/>
              <a:cs typeface="Calibri"/>
              <a:sym typeface="Calibri"/>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2" name="Shape 302"/>
        <p:cNvGrpSpPr/>
        <p:nvPr/>
      </p:nvGrpSpPr>
      <p:grpSpPr>
        <a:xfrm>
          <a:off x="0" y="0"/>
          <a:ext cx="0" cy="0"/>
          <a:chOff x="0" y="0"/>
          <a:chExt cx="0" cy="0"/>
        </a:xfrm>
      </p:grpSpPr>
      <p:sp>
        <p:nvSpPr>
          <p:cNvPr id="303" name="Google Shape;303;p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04" name="Google Shape;304;p5: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228600" lvl="0" marL="457200" marR="0" rtl="0" algn="l">
              <a:lnSpc>
                <a:spcPct val="100000"/>
              </a:lnSpc>
              <a:spcBef>
                <a:spcPts val="0"/>
              </a:spcBef>
              <a:spcAft>
                <a:spcPts val="0"/>
              </a:spcAft>
              <a:buClr>
                <a:srgbClr val="000000"/>
              </a:buClr>
              <a:buSzPts val="1400"/>
              <a:buFont typeface="Arial"/>
              <a:buNone/>
            </a:pPr>
            <a:r>
              <a:rPr b="0" i="0" lang="en-US" sz="1200" u="none" strike="noStrike">
                <a:solidFill>
                  <a:srgbClr val="000000"/>
                </a:solidFill>
                <a:latin typeface="Calibri"/>
                <a:ea typeface="Calibri"/>
                <a:cs typeface="Calibri"/>
                <a:sym typeface="Calibri"/>
              </a:rPr>
              <a:t>Title Text </a:t>
            </a:r>
            <a:r>
              <a:rPr lang="en-US">
                <a:solidFill>
                  <a:srgbClr val="000000"/>
                </a:solidFill>
              </a:rPr>
              <a:t>3</a:t>
            </a:r>
            <a:endParaRPr/>
          </a:p>
        </p:txBody>
      </p:sp>
      <p:sp>
        <p:nvSpPr>
          <p:cNvPr id="305" name="Google Shape;305;p5: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lnSpc>
                <a:spcPct val="100000"/>
              </a:lnSpc>
              <a:spcBef>
                <a:spcPts val="0"/>
              </a:spcBef>
              <a:spcAft>
                <a:spcPts val="0"/>
              </a:spcAft>
              <a:buSzPts val="1200"/>
              <a:buNone/>
            </a:pPr>
            <a:fld id="{00000000-1234-1234-1234-123412341234}" type="slidenum">
              <a:rPr b="0" i="0" lang="en-US" sz="1200" u="none" cap="none" strike="noStrike">
                <a:solidFill>
                  <a:schemeClr val="dk1"/>
                </a:solidFill>
                <a:latin typeface="Calibri"/>
                <a:ea typeface="Calibri"/>
                <a:cs typeface="Calibri"/>
                <a:sym typeface="Calibri"/>
              </a:rPr>
              <a:t>‹#›</a:t>
            </a:fld>
            <a:endParaRPr b="0" i="0" sz="1200" u="none" cap="none" strike="noStrike">
              <a:solidFill>
                <a:schemeClr val="dk1"/>
              </a:solidFill>
              <a:latin typeface="Calibri"/>
              <a:ea typeface="Calibri"/>
              <a:cs typeface="Calibri"/>
              <a:sym typeface="Calibri"/>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1" name="Shape 311"/>
        <p:cNvGrpSpPr/>
        <p:nvPr/>
      </p:nvGrpSpPr>
      <p:grpSpPr>
        <a:xfrm>
          <a:off x="0" y="0"/>
          <a:ext cx="0" cy="0"/>
          <a:chOff x="0" y="0"/>
          <a:chExt cx="0" cy="0"/>
        </a:xfrm>
      </p:grpSpPr>
      <p:sp>
        <p:nvSpPr>
          <p:cNvPr id="312" name="Google Shape;312;p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13" name="Google Shape;313;p6: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Clr>
                <a:schemeClr val="dk1"/>
              </a:buClr>
              <a:buSzPts val="1200"/>
              <a:buFont typeface="Calibri"/>
              <a:buNone/>
            </a:pPr>
            <a:r>
              <a:rPr lang="en-US"/>
              <a:t>Prayer of Confession</a:t>
            </a:r>
            <a:endParaRPr/>
          </a:p>
        </p:txBody>
      </p:sp>
      <p:sp>
        <p:nvSpPr>
          <p:cNvPr id="314" name="Google Shape;314;p6: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US"/>
              <a:t>‹#›</a:t>
            </a:fld>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9" name="Shape 319"/>
        <p:cNvGrpSpPr/>
        <p:nvPr/>
      </p:nvGrpSpPr>
      <p:grpSpPr>
        <a:xfrm>
          <a:off x="0" y="0"/>
          <a:ext cx="0" cy="0"/>
          <a:chOff x="0" y="0"/>
          <a:chExt cx="0" cy="0"/>
        </a:xfrm>
      </p:grpSpPr>
      <p:sp>
        <p:nvSpPr>
          <p:cNvPr id="320" name="Google Shape;320;g10812404d33_0_2: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21" name="Google Shape;321;g10812404d33_0_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8" name="Shape 328"/>
        <p:cNvGrpSpPr/>
        <p:nvPr/>
      </p:nvGrpSpPr>
      <p:grpSpPr>
        <a:xfrm>
          <a:off x="0" y="0"/>
          <a:ext cx="0" cy="0"/>
          <a:chOff x="0" y="0"/>
          <a:chExt cx="0" cy="0"/>
        </a:xfrm>
      </p:grpSpPr>
      <p:sp>
        <p:nvSpPr>
          <p:cNvPr id="329" name="Google Shape;329;g10812404d33_0_18: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30" name="Google Shape;330;g10812404d33_0_1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7" name="Shape 337"/>
        <p:cNvGrpSpPr/>
        <p:nvPr/>
      </p:nvGrpSpPr>
      <p:grpSpPr>
        <a:xfrm>
          <a:off x="0" y="0"/>
          <a:ext cx="0" cy="0"/>
          <a:chOff x="0" y="0"/>
          <a:chExt cx="0" cy="0"/>
        </a:xfrm>
      </p:grpSpPr>
      <p:sp>
        <p:nvSpPr>
          <p:cNvPr id="338" name="Google Shape;338;p9: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rPr lang="en-US"/>
              <a:t>Benediction</a:t>
            </a:r>
            <a:endParaRPr/>
          </a:p>
        </p:txBody>
      </p:sp>
      <p:sp>
        <p:nvSpPr>
          <p:cNvPr id="339" name="Google Shape;339;p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2" name="Shape 342"/>
        <p:cNvGrpSpPr/>
        <p:nvPr/>
      </p:nvGrpSpPr>
      <p:grpSpPr>
        <a:xfrm>
          <a:off x="0" y="0"/>
          <a:ext cx="0" cy="0"/>
          <a:chOff x="0" y="0"/>
          <a:chExt cx="0" cy="0"/>
        </a:xfrm>
      </p:grpSpPr>
      <p:sp>
        <p:nvSpPr>
          <p:cNvPr id="343" name="Google Shape;343;g10812404d33_0_30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44" name="Google Shape;344;g10812404d33_0_309: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228600" lvl="0" marL="457200" marR="0" rtl="0" algn="l">
              <a:lnSpc>
                <a:spcPct val="100000"/>
              </a:lnSpc>
              <a:spcBef>
                <a:spcPts val="0"/>
              </a:spcBef>
              <a:spcAft>
                <a:spcPts val="0"/>
              </a:spcAft>
              <a:buClr>
                <a:srgbClr val="000000"/>
              </a:buClr>
              <a:buSzPts val="1400"/>
              <a:buFont typeface="Arial"/>
              <a:buNone/>
            </a:pPr>
            <a:r>
              <a:rPr b="0" i="0" lang="en-US" sz="1200" u="none" strike="noStrike">
                <a:solidFill>
                  <a:srgbClr val="000000"/>
                </a:solidFill>
                <a:latin typeface="Calibri"/>
                <a:ea typeface="Calibri"/>
                <a:cs typeface="Calibri"/>
                <a:sym typeface="Calibri"/>
              </a:rPr>
              <a:t>Title Text </a:t>
            </a:r>
            <a:r>
              <a:rPr lang="en-US">
                <a:solidFill>
                  <a:srgbClr val="000000"/>
                </a:solidFill>
              </a:rPr>
              <a:t>3</a:t>
            </a:r>
            <a:endParaRPr/>
          </a:p>
        </p:txBody>
      </p:sp>
      <p:sp>
        <p:nvSpPr>
          <p:cNvPr id="345" name="Google Shape;345;g10812404d33_0_309: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marR="0" rtl="0" algn="r">
              <a:lnSpc>
                <a:spcPct val="100000"/>
              </a:lnSpc>
              <a:spcBef>
                <a:spcPts val="0"/>
              </a:spcBef>
              <a:spcAft>
                <a:spcPts val="0"/>
              </a:spcAft>
              <a:buSzPts val="1200"/>
              <a:buNone/>
            </a:pPr>
            <a:fld id="{00000000-1234-1234-1234-123412341234}" type="slidenum">
              <a:rPr b="0" i="0" lang="en-US" sz="1200" u="none" cap="none" strike="noStrike">
                <a:solidFill>
                  <a:schemeClr val="dk1"/>
                </a:solidFill>
                <a:latin typeface="Calibri"/>
                <a:ea typeface="Calibri"/>
                <a:cs typeface="Calibri"/>
                <a:sym typeface="Calibri"/>
              </a:rPr>
              <a:t>‹#›</a:t>
            </a:fld>
            <a:endParaRPr b="0" i="0" sz="1200" u="none" cap="none" strike="noStrike">
              <a:solidFill>
                <a:schemeClr val="dk1"/>
              </a:solidFill>
              <a:latin typeface="Calibri"/>
              <a:ea typeface="Calibri"/>
              <a:cs typeface="Calibri"/>
              <a:sym typeface="Calibri"/>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4.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4.png"/></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4.png"/></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4.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4.png"/></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4.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6" name="Shape 16"/>
        <p:cNvGrpSpPr/>
        <p:nvPr/>
      </p:nvGrpSpPr>
      <p:grpSpPr>
        <a:xfrm>
          <a:off x="0" y="0"/>
          <a:ext cx="0" cy="0"/>
          <a:chOff x="0" y="0"/>
          <a:chExt cx="0" cy="0"/>
        </a:xfrm>
      </p:grpSpPr>
      <p:pic>
        <p:nvPicPr>
          <p:cNvPr descr="C0-HD-BTM.png" id="17" name="Google Shape;17;p2"/>
          <p:cNvPicPr preferRelativeResize="0"/>
          <p:nvPr/>
        </p:nvPicPr>
        <p:blipFill rotWithShape="1">
          <a:blip r:embed="rId2">
            <a:alphaModFix/>
          </a:blip>
          <a:srcRect b="0" l="0" r="0" t="0"/>
          <a:stretch/>
        </p:blipFill>
        <p:spPr>
          <a:xfrm>
            <a:off x="0" y="4995863"/>
            <a:ext cx="12192000" cy="1862137"/>
          </a:xfrm>
          <a:prstGeom prst="rect">
            <a:avLst/>
          </a:prstGeom>
          <a:noFill/>
          <a:ln>
            <a:noFill/>
          </a:ln>
        </p:spPr>
      </p:pic>
      <p:sp>
        <p:nvSpPr>
          <p:cNvPr id="18" name="Google Shape;18;p2"/>
          <p:cNvSpPr txBox="1"/>
          <p:nvPr>
            <p:ph type="ctrTitle"/>
          </p:nvPr>
        </p:nvSpPr>
        <p:spPr>
          <a:xfrm>
            <a:off x="1219200" y="1803405"/>
            <a:ext cx="9753600" cy="1825200"/>
          </a:xfrm>
          <a:prstGeom prst="rect">
            <a:avLst/>
          </a:prstGeom>
          <a:noFill/>
          <a:ln>
            <a:noFill/>
          </a:ln>
        </p:spPr>
        <p:txBody>
          <a:bodyPr anchorCtr="0" anchor="b" bIns="45700" lIns="91425" spcFirstLastPara="1" rIns="91425" wrap="square" tIns="45700">
            <a:noAutofit/>
          </a:bodyPr>
          <a:lstStyle>
            <a:lvl1pPr lvl="0" algn="l">
              <a:lnSpc>
                <a:spcPct val="90000"/>
              </a:lnSpc>
              <a:spcBef>
                <a:spcPts val="0"/>
              </a:spcBef>
              <a:spcAft>
                <a:spcPts val="0"/>
              </a:spcAft>
              <a:buClr>
                <a:schemeClr val="lt1"/>
              </a:buClr>
              <a:buSzPts val="6000"/>
              <a:buFont typeface="Century Gothic"/>
              <a:buNone/>
              <a:defRPr sz="6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9" name="Google Shape;19;p2"/>
          <p:cNvSpPr txBox="1"/>
          <p:nvPr>
            <p:ph idx="1" type="subTitle"/>
          </p:nvPr>
        </p:nvSpPr>
        <p:spPr>
          <a:xfrm>
            <a:off x="1219200" y="3632201"/>
            <a:ext cx="9753600" cy="685800"/>
          </a:xfrm>
          <a:prstGeom prst="rect">
            <a:avLst/>
          </a:prstGeom>
          <a:noFill/>
          <a:ln>
            <a:noFill/>
          </a:ln>
        </p:spPr>
        <p:txBody>
          <a:bodyPr anchorCtr="0" anchor="t" bIns="45700" lIns="91425" spcFirstLastPara="1" rIns="91425" wrap="square" tIns="45700">
            <a:noAutofit/>
          </a:bodyPr>
          <a:lstStyle>
            <a:lvl1pPr lvl="0" algn="l">
              <a:lnSpc>
                <a:spcPct val="90000"/>
              </a:lnSpc>
              <a:spcBef>
                <a:spcPts val="1000"/>
              </a:spcBef>
              <a:spcAft>
                <a:spcPts val="0"/>
              </a:spcAft>
              <a:buClr>
                <a:schemeClr val="lt1"/>
              </a:buClr>
              <a:buSzPts val="2000"/>
              <a:buNone/>
              <a:defRPr sz="2000"/>
            </a:lvl1pPr>
            <a:lvl2pPr lvl="1" algn="ctr">
              <a:lnSpc>
                <a:spcPct val="90000"/>
              </a:lnSpc>
              <a:spcBef>
                <a:spcPts val="500"/>
              </a:spcBef>
              <a:spcAft>
                <a:spcPts val="0"/>
              </a:spcAft>
              <a:buClr>
                <a:schemeClr val="lt1"/>
              </a:buClr>
              <a:buSzPts val="2000"/>
              <a:buNone/>
              <a:defRPr sz="2000"/>
            </a:lvl2pPr>
            <a:lvl3pPr lvl="2" algn="ctr">
              <a:lnSpc>
                <a:spcPct val="90000"/>
              </a:lnSpc>
              <a:spcBef>
                <a:spcPts val="500"/>
              </a:spcBef>
              <a:spcAft>
                <a:spcPts val="0"/>
              </a:spcAft>
              <a:buClr>
                <a:schemeClr val="lt1"/>
              </a:buClr>
              <a:buSzPts val="1800"/>
              <a:buNone/>
              <a:defRPr sz="1800"/>
            </a:lvl3pPr>
            <a:lvl4pPr lvl="3" algn="ctr">
              <a:lnSpc>
                <a:spcPct val="90000"/>
              </a:lnSpc>
              <a:spcBef>
                <a:spcPts val="500"/>
              </a:spcBef>
              <a:spcAft>
                <a:spcPts val="0"/>
              </a:spcAft>
              <a:buClr>
                <a:schemeClr val="lt1"/>
              </a:buClr>
              <a:buSzPts val="1600"/>
              <a:buNone/>
              <a:defRPr sz="1600"/>
            </a:lvl4pPr>
            <a:lvl5pPr lvl="4" algn="ctr">
              <a:lnSpc>
                <a:spcPct val="90000"/>
              </a:lnSpc>
              <a:spcBef>
                <a:spcPts val="500"/>
              </a:spcBef>
              <a:spcAft>
                <a:spcPts val="0"/>
              </a:spcAft>
              <a:buClr>
                <a:schemeClr val="lt1"/>
              </a:buClr>
              <a:buSzPts val="1600"/>
              <a:buNone/>
              <a:defRPr sz="1600"/>
            </a:lvl5pPr>
            <a:lvl6pPr lvl="5" algn="ctr">
              <a:lnSpc>
                <a:spcPct val="90000"/>
              </a:lnSpc>
              <a:spcBef>
                <a:spcPts val="500"/>
              </a:spcBef>
              <a:spcAft>
                <a:spcPts val="0"/>
              </a:spcAft>
              <a:buClr>
                <a:schemeClr val="lt1"/>
              </a:buClr>
              <a:buSzPts val="1600"/>
              <a:buNone/>
              <a:defRPr sz="1600"/>
            </a:lvl6pPr>
            <a:lvl7pPr lvl="6" algn="ctr">
              <a:lnSpc>
                <a:spcPct val="90000"/>
              </a:lnSpc>
              <a:spcBef>
                <a:spcPts val="500"/>
              </a:spcBef>
              <a:spcAft>
                <a:spcPts val="0"/>
              </a:spcAft>
              <a:buClr>
                <a:schemeClr val="lt1"/>
              </a:buClr>
              <a:buSzPts val="1600"/>
              <a:buNone/>
              <a:defRPr sz="1600"/>
            </a:lvl7pPr>
            <a:lvl8pPr lvl="7" algn="ctr">
              <a:lnSpc>
                <a:spcPct val="90000"/>
              </a:lnSpc>
              <a:spcBef>
                <a:spcPts val="500"/>
              </a:spcBef>
              <a:spcAft>
                <a:spcPts val="0"/>
              </a:spcAft>
              <a:buClr>
                <a:schemeClr val="lt1"/>
              </a:buClr>
              <a:buSzPts val="1600"/>
              <a:buNone/>
              <a:defRPr sz="1600"/>
            </a:lvl8pPr>
            <a:lvl9pPr lvl="8" algn="ctr">
              <a:lnSpc>
                <a:spcPct val="90000"/>
              </a:lnSpc>
              <a:spcBef>
                <a:spcPts val="500"/>
              </a:spcBef>
              <a:spcAft>
                <a:spcPts val="0"/>
              </a:spcAft>
              <a:buClr>
                <a:schemeClr val="lt1"/>
              </a:buClr>
              <a:buSzPts val="1600"/>
              <a:buNone/>
              <a:defRPr sz="1600"/>
            </a:lvl9pPr>
          </a:lstStyle>
          <a:p/>
        </p:txBody>
      </p:sp>
      <p:sp>
        <p:nvSpPr>
          <p:cNvPr id="20" name="Google Shape;20;p2"/>
          <p:cNvSpPr txBox="1"/>
          <p:nvPr>
            <p:ph idx="10" type="dt"/>
          </p:nvPr>
        </p:nvSpPr>
        <p:spPr>
          <a:xfrm>
            <a:off x="7909560" y="4323845"/>
            <a:ext cx="3063200" cy="365100"/>
          </a:xfrm>
          <a:prstGeom prst="rect">
            <a:avLst/>
          </a:prstGeom>
          <a:noFill/>
          <a:ln>
            <a:noFill/>
          </a:ln>
        </p:spPr>
        <p:txBody>
          <a:bodyPr anchorCtr="0" anchor="ctr" bIns="45700" lIns="91425" spcFirstLastPara="1" rIns="91425" wrap="square" tIns="4570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1" name="Google Shape;21;p2"/>
          <p:cNvSpPr txBox="1"/>
          <p:nvPr>
            <p:ph idx="11" type="ftr"/>
          </p:nvPr>
        </p:nvSpPr>
        <p:spPr>
          <a:xfrm>
            <a:off x="1219200" y="4323846"/>
            <a:ext cx="6507600" cy="3651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2" name="Google Shape;22;p2"/>
          <p:cNvSpPr txBox="1"/>
          <p:nvPr>
            <p:ph idx="12" type="sldNum"/>
          </p:nvPr>
        </p:nvSpPr>
        <p:spPr>
          <a:xfrm>
            <a:off x="8077200" y="1430867"/>
            <a:ext cx="2895600" cy="365100"/>
          </a:xfrm>
          <a:prstGeom prst="rect">
            <a:avLst/>
          </a:prstGeom>
          <a:noFill/>
          <a:ln>
            <a:noFill/>
          </a:ln>
        </p:spPr>
        <p:txBody>
          <a:bodyPr anchorCtr="0" anchor="ctr" bIns="45700" lIns="91425" spcFirstLastPara="1" rIns="91425" wrap="square" tIns="45700">
            <a:noAutofit/>
          </a:bodyPr>
          <a:lstStyle>
            <a:lvl1pPr indent="0" lvl="0" marL="0" algn="r">
              <a:lnSpc>
                <a:spcPct val="100000"/>
              </a:lnSpc>
              <a:spcBef>
                <a:spcPts val="0"/>
              </a:spcBef>
              <a:spcAft>
                <a:spcPts val="0"/>
              </a:spcAft>
              <a:buSzPts val="1050"/>
              <a:buNone/>
              <a:defRPr b="0" i="0" sz="1050" u="none" cap="none" strike="noStrike">
                <a:solidFill>
                  <a:schemeClr val="lt1"/>
                </a:solidFill>
                <a:latin typeface="Century Gothic"/>
                <a:ea typeface="Century Gothic"/>
                <a:cs typeface="Century Gothic"/>
                <a:sym typeface="Century Gothic"/>
              </a:defRPr>
            </a:lvl1pPr>
            <a:lvl2pPr indent="0" lvl="1" marL="0" algn="r">
              <a:lnSpc>
                <a:spcPct val="100000"/>
              </a:lnSpc>
              <a:spcBef>
                <a:spcPts val="0"/>
              </a:spcBef>
              <a:spcAft>
                <a:spcPts val="0"/>
              </a:spcAft>
              <a:buSzPts val="1050"/>
              <a:buNone/>
              <a:defRPr b="0" i="0" sz="1050" u="none" cap="none" strike="noStrike">
                <a:solidFill>
                  <a:schemeClr val="lt1"/>
                </a:solidFill>
                <a:latin typeface="Century Gothic"/>
                <a:ea typeface="Century Gothic"/>
                <a:cs typeface="Century Gothic"/>
                <a:sym typeface="Century Gothic"/>
              </a:defRPr>
            </a:lvl2pPr>
            <a:lvl3pPr indent="0" lvl="2" marL="0" algn="r">
              <a:lnSpc>
                <a:spcPct val="100000"/>
              </a:lnSpc>
              <a:spcBef>
                <a:spcPts val="0"/>
              </a:spcBef>
              <a:spcAft>
                <a:spcPts val="0"/>
              </a:spcAft>
              <a:buSzPts val="1050"/>
              <a:buNone/>
              <a:defRPr b="0" i="0" sz="1050" u="none" cap="none" strike="noStrike">
                <a:solidFill>
                  <a:schemeClr val="lt1"/>
                </a:solidFill>
                <a:latin typeface="Century Gothic"/>
                <a:ea typeface="Century Gothic"/>
                <a:cs typeface="Century Gothic"/>
                <a:sym typeface="Century Gothic"/>
              </a:defRPr>
            </a:lvl3pPr>
            <a:lvl4pPr indent="0" lvl="3" marL="0" algn="r">
              <a:lnSpc>
                <a:spcPct val="100000"/>
              </a:lnSpc>
              <a:spcBef>
                <a:spcPts val="0"/>
              </a:spcBef>
              <a:spcAft>
                <a:spcPts val="0"/>
              </a:spcAft>
              <a:buSzPts val="1050"/>
              <a:buNone/>
              <a:defRPr b="0" i="0" sz="1050" u="none" cap="none" strike="noStrike">
                <a:solidFill>
                  <a:schemeClr val="lt1"/>
                </a:solidFill>
                <a:latin typeface="Century Gothic"/>
                <a:ea typeface="Century Gothic"/>
                <a:cs typeface="Century Gothic"/>
                <a:sym typeface="Century Gothic"/>
              </a:defRPr>
            </a:lvl4pPr>
            <a:lvl5pPr indent="0" lvl="4" marL="0" algn="r">
              <a:lnSpc>
                <a:spcPct val="100000"/>
              </a:lnSpc>
              <a:spcBef>
                <a:spcPts val="0"/>
              </a:spcBef>
              <a:spcAft>
                <a:spcPts val="0"/>
              </a:spcAft>
              <a:buSzPts val="1050"/>
              <a:buNone/>
              <a:defRPr b="0" i="0" sz="1050" u="none" cap="none" strike="noStrike">
                <a:solidFill>
                  <a:schemeClr val="lt1"/>
                </a:solidFill>
                <a:latin typeface="Century Gothic"/>
                <a:ea typeface="Century Gothic"/>
                <a:cs typeface="Century Gothic"/>
                <a:sym typeface="Century Gothic"/>
              </a:defRPr>
            </a:lvl5pPr>
            <a:lvl6pPr indent="0" lvl="5" marL="0" algn="r">
              <a:lnSpc>
                <a:spcPct val="100000"/>
              </a:lnSpc>
              <a:spcBef>
                <a:spcPts val="0"/>
              </a:spcBef>
              <a:spcAft>
                <a:spcPts val="0"/>
              </a:spcAft>
              <a:buSzPts val="1050"/>
              <a:buNone/>
              <a:defRPr b="0" i="0" sz="1050" u="none" cap="none" strike="noStrike">
                <a:solidFill>
                  <a:schemeClr val="lt1"/>
                </a:solidFill>
                <a:latin typeface="Century Gothic"/>
                <a:ea typeface="Century Gothic"/>
                <a:cs typeface="Century Gothic"/>
                <a:sym typeface="Century Gothic"/>
              </a:defRPr>
            </a:lvl6pPr>
            <a:lvl7pPr indent="0" lvl="6" marL="0" algn="r">
              <a:lnSpc>
                <a:spcPct val="100000"/>
              </a:lnSpc>
              <a:spcBef>
                <a:spcPts val="0"/>
              </a:spcBef>
              <a:spcAft>
                <a:spcPts val="0"/>
              </a:spcAft>
              <a:buSzPts val="1050"/>
              <a:buNone/>
              <a:defRPr b="0" i="0" sz="1050" u="none" cap="none" strike="noStrike">
                <a:solidFill>
                  <a:schemeClr val="lt1"/>
                </a:solidFill>
                <a:latin typeface="Century Gothic"/>
                <a:ea typeface="Century Gothic"/>
                <a:cs typeface="Century Gothic"/>
                <a:sym typeface="Century Gothic"/>
              </a:defRPr>
            </a:lvl7pPr>
            <a:lvl8pPr indent="0" lvl="7" marL="0" algn="r">
              <a:lnSpc>
                <a:spcPct val="100000"/>
              </a:lnSpc>
              <a:spcBef>
                <a:spcPts val="0"/>
              </a:spcBef>
              <a:spcAft>
                <a:spcPts val="0"/>
              </a:spcAft>
              <a:buSzPts val="1050"/>
              <a:buNone/>
              <a:defRPr b="0" i="0" sz="1050" u="none" cap="none" strike="noStrike">
                <a:solidFill>
                  <a:schemeClr val="lt1"/>
                </a:solidFill>
                <a:latin typeface="Century Gothic"/>
                <a:ea typeface="Century Gothic"/>
                <a:cs typeface="Century Gothic"/>
                <a:sym typeface="Century Gothic"/>
              </a:defRPr>
            </a:lvl8pPr>
            <a:lvl9pPr indent="0" lvl="8" marL="0" algn="r">
              <a:lnSpc>
                <a:spcPct val="100000"/>
              </a:lnSpc>
              <a:spcBef>
                <a:spcPts val="0"/>
              </a:spcBef>
              <a:spcAft>
                <a:spcPts val="0"/>
              </a:spcAft>
              <a:buSzPts val="1050"/>
              <a:buNone/>
              <a:defRPr b="0" i="0" sz="1050" u="none" cap="none" strike="noStrike">
                <a:solidFill>
                  <a:schemeClr val="lt1"/>
                </a:solidFill>
                <a:latin typeface="Century Gothic"/>
                <a:ea typeface="Century Gothic"/>
                <a:cs typeface="Century Gothic"/>
                <a:sym typeface="Century Gothic"/>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anoramic Picture with Caption">
  <p:cSld name="Panoramic Picture with Caption">
    <p:spTree>
      <p:nvGrpSpPr>
        <p:cNvPr id="75" name="Shape 75"/>
        <p:cNvGrpSpPr/>
        <p:nvPr/>
      </p:nvGrpSpPr>
      <p:grpSpPr>
        <a:xfrm>
          <a:off x="0" y="0"/>
          <a:ext cx="0" cy="0"/>
          <a:chOff x="0" y="0"/>
          <a:chExt cx="0" cy="0"/>
        </a:xfrm>
      </p:grpSpPr>
      <p:sp>
        <p:nvSpPr>
          <p:cNvPr id="76" name="Google Shape;76;p11"/>
          <p:cNvSpPr txBox="1"/>
          <p:nvPr>
            <p:ph type="title"/>
          </p:nvPr>
        </p:nvSpPr>
        <p:spPr>
          <a:xfrm>
            <a:off x="792473" y="4697361"/>
            <a:ext cx="10608800" cy="819300"/>
          </a:xfrm>
          <a:prstGeom prst="rect">
            <a:avLst/>
          </a:prstGeom>
          <a:noFill/>
          <a:ln>
            <a:noFill/>
          </a:ln>
        </p:spPr>
        <p:txBody>
          <a:bodyPr anchorCtr="0" anchor="b" bIns="45700" lIns="91425" spcFirstLastPara="1" rIns="91425" wrap="square" tIns="45700">
            <a:noAutofit/>
          </a:bodyPr>
          <a:lstStyle>
            <a:lvl1pPr lvl="0" algn="l">
              <a:lnSpc>
                <a:spcPct val="90000"/>
              </a:lnSpc>
              <a:spcBef>
                <a:spcPts val="0"/>
              </a:spcBef>
              <a:spcAft>
                <a:spcPts val="0"/>
              </a:spcAft>
              <a:buClr>
                <a:schemeClr val="lt1"/>
              </a:buClr>
              <a:buSzPts val="3200"/>
              <a:buFont typeface="Century Gothic"/>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7" name="Google Shape;77;p11"/>
          <p:cNvSpPr/>
          <p:nvPr>
            <p:ph idx="2" type="pic"/>
          </p:nvPr>
        </p:nvSpPr>
        <p:spPr>
          <a:xfrm>
            <a:off x="792473" y="977035"/>
            <a:ext cx="10600400" cy="3407100"/>
          </a:xfrm>
          <a:prstGeom prst="rect">
            <a:avLst/>
          </a:prstGeom>
          <a:noFill/>
          <a:ln>
            <a:noFill/>
          </a:ln>
        </p:spPr>
      </p:sp>
      <p:sp>
        <p:nvSpPr>
          <p:cNvPr id="78" name="Google Shape;78;p11"/>
          <p:cNvSpPr txBox="1"/>
          <p:nvPr>
            <p:ph idx="1" type="body"/>
          </p:nvPr>
        </p:nvSpPr>
        <p:spPr>
          <a:xfrm>
            <a:off x="792480" y="5516716"/>
            <a:ext cx="10607200" cy="747000"/>
          </a:xfrm>
          <a:prstGeom prst="rect">
            <a:avLst/>
          </a:prstGeom>
          <a:noFill/>
          <a:ln>
            <a:noFill/>
          </a:ln>
        </p:spPr>
        <p:txBody>
          <a:bodyPr anchorCtr="0" anchor="t" bIns="45700" lIns="91425" spcFirstLastPara="1" rIns="91425" wrap="square" tIns="45700">
            <a:noAutofit/>
          </a:bodyPr>
          <a:lstStyle>
            <a:lvl1pPr indent="-228600" lvl="0" marL="457200" algn="l">
              <a:lnSpc>
                <a:spcPct val="90000"/>
              </a:lnSpc>
              <a:spcBef>
                <a:spcPts val="1000"/>
              </a:spcBef>
              <a:spcAft>
                <a:spcPts val="0"/>
              </a:spcAft>
              <a:buClr>
                <a:schemeClr val="lt1"/>
              </a:buClr>
              <a:buSzPts val="1600"/>
              <a:buNone/>
              <a:defRPr sz="1600"/>
            </a:lvl1pPr>
            <a:lvl2pPr indent="-228600" lvl="1" marL="914400" algn="l">
              <a:lnSpc>
                <a:spcPct val="90000"/>
              </a:lnSpc>
              <a:spcBef>
                <a:spcPts val="500"/>
              </a:spcBef>
              <a:spcAft>
                <a:spcPts val="0"/>
              </a:spcAft>
              <a:buClr>
                <a:schemeClr val="lt1"/>
              </a:buClr>
              <a:buSzPts val="1400"/>
              <a:buNone/>
              <a:defRPr sz="1400"/>
            </a:lvl2pPr>
            <a:lvl3pPr indent="-228600" lvl="2" marL="1371600" algn="l">
              <a:lnSpc>
                <a:spcPct val="90000"/>
              </a:lnSpc>
              <a:spcBef>
                <a:spcPts val="500"/>
              </a:spcBef>
              <a:spcAft>
                <a:spcPts val="0"/>
              </a:spcAft>
              <a:buClr>
                <a:schemeClr val="lt1"/>
              </a:buClr>
              <a:buSzPts val="1200"/>
              <a:buNone/>
              <a:defRPr sz="1200"/>
            </a:lvl3pPr>
            <a:lvl4pPr indent="-228600" lvl="3" marL="1828800" algn="l">
              <a:lnSpc>
                <a:spcPct val="90000"/>
              </a:lnSpc>
              <a:spcBef>
                <a:spcPts val="500"/>
              </a:spcBef>
              <a:spcAft>
                <a:spcPts val="0"/>
              </a:spcAft>
              <a:buClr>
                <a:schemeClr val="lt1"/>
              </a:buClr>
              <a:buSzPts val="1000"/>
              <a:buNone/>
              <a:defRPr sz="1000"/>
            </a:lvl4pPr>
            <a:lvl5pPr indent="-228600" lvl="4" marL="2286000" algn="l">
              <a:lnSpc>
                <a:spcPct val="90000"/>
              </a:lnSpc>
              <a:spcBef>
                <a:spcPts val="500"/>
              </a:spcBef>
              <a:spcAft>
                <a:spcPts val="0"/>
              </a:spcAft>
              <a:buClr>
                <a:schemeClr val="lt1"/>
              </a:buClr>
              <a:buSzPts val="1000"/>
              <a:buNone/>
              <a:defRPr sz="1000"/>
            </a:lvl5pPr>
            <a:lvl6pPr indent="-228600" lvl="5" marL="2743200" algn="l">
              <a:lnSpc>
                <a:spcPct val="90000"/>
              </a:lnSpc>
              <a:spcBef>
                <a:spcPts val="500"/>
              </a:spcBef>
              <a:spcAft>
                <a:spcPts val="0"/>
              </a:spcAft>
              <a:buClr>
                <a:schemeClr val="lt1"/>
              </a:buClr>
              <a:buSzPts val="1000"/>
              <a:buNone/>
              <a:defRPr sz="1000"/>
            </a:lvl6pPr>
            <a:lvl7pPr indent="-228600" lvl="6" marL="3200400" algn="l">
              <a:lnSpc>
                <a:spcPct val="90000"/>
              </a:lnSpc>
              <a:spcBef>
                <a:spcPts val="500"/>
              </a:spcBef>
              <a:spcAft>
                <a:spcPts val="0"/>
              </a:spcAft>
              <a:buClr>
                <a:schemeClr val="lt1"/>
              </a:buClr>
              <a:buSzPts val="1000"/>
              <a:buNone/>
              <a:defRPr sz="1000"/>
            </a:lvl7pPr>
            <a:lvl8pPr indent="-228600" lvl="7" marL="3657600" algn="l">
              <a:lnSpc>
                <a:spcPct val="90000"/>
              </a:lnSpc>
              <a:spcBef>
                <a:spcPts val="500"/>
              </a:spcBef>
              <a:spcAft>
                <a:spcPts val="0"/>
              </a:spcAft>
              <a:buClr>
                <a:schemeClr val="lt1"/>
              </a:buClr>
              <a:buSzPts val="1000"/>
              <a:buNone/>
              <a:defRPr sz="1000"/>
            </a:lvl8pPr>
            <a:lvl9pPr indent="-228600" lvl="8" marL="4114800" algn="l">
              <a:lnSpc>
                <a:spcPct val="90000"/>
              </a:lnSpc>
              <a:spcBef>
                <a:spcPts val="500"/>
              </a:spcBef>
              <a:spcAft>
                <a:spcPts val="0"/>
              </a:spcAft>
              <a:buClr>
                <a:schemeClr val="lt1"/>
              </a:buClr>
              <a:buSzPts val="1000"/>
              <a:buNone/>
              <a:defRPr sz="1000"/>
            </a:lvl9pPr>
          </a:lstStyle>
          <a:p/>
        </p:txBody>
      </p:sp>
      <p:sp>
        <p:nvSpPr>
          <p:cNvPr id="79" name="Google Shape;79;p11"/>
          <p:cNvSpPr txBox="1"/>
          <p:nvPr>
            <p:ph idx="10" type="dt"/>
          </p:nvPr>
        </p:nvSpPr>
        <p:spPr>
          <a:xfrm>
            <a:off x="8549640" y="6356351"/>
            <a:ext cx="2850000" cy="365100"/>
          </a:xfrm>
          <a:prstGeom prst="rect">
            <a:avLst/>
          </a:prstGeom>
          <a:noFill/>
          <a:ln>
            <a:noFill/>
          </a:ln>
        </p:spPr>
        <p:txBody>
          <a:bodyPr anchorCtr="0" anchor="ctr" bIns="45700" lIns="91425" spcFirstLastPara="1" rIns="91425" wrap="square" tIns="4570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80" name="Google Shape;80;p11"/>
          <p:cNvSpPr txBox="1"/>
          <p:nvPr>
            <p:ph idx="11" type="ftr"/>
          </p:nvPr>
        </p:nvSpPr>
        <p:spPr>
          <a:xfrm>
            <a:off x="792480" y="6355846"/>
            <a:ext cx="7574400" cy="3651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81" name="Google Shape;81;p11"/>
          <p:cNvSpPr txBox="1"/>
          <p:nvPr>
            <p:ph idx="12" type="sldNum"/>
          </p:nvPr>
        </p:nvSpPr>
        <p:spPr>
          <a:xfrm>
            <a:off x="8763000" y="381001"/>
            <a:ext cx="2636400" cy="365100"/>
          </a:xfrm>
          <a:prstGeom prst="rect">
            <a:avLst/>
          </a:prstGeom>
          <a:noFill/>
          <a:ln>
            <a:noFill/>
          </a:ln>
        </p:spPr>
        <p:txBody>
          <a:bodyPr anchorCtr="0" anchor="ctr" bIns="45700" lIns="91425" spcFirstLastPara="1" rIns="91425" wrap="square" tIns="45700">
            <a:noAutofit/>
          </a:bodyPr>
          <a:lstStyle>
            <a:lvl1pPr indent="0" lvl="0" marL="0" algn="r">
              <a:lnSpc>
                <a:spcPct val="100000"/>
              </a:lnSpc>
              <a:spcBef>
                <a:spcPts val="0"/>
              </a:spcBef>
              <a:spcAft>
                <a:spcPts val="0"/>
              </a:spcAft>
              <a:buSzPts val="1050"/>
              <a:buNone/>
              <a:defRPr b="0" i="0" sz="1050" u="none" cap="none" strike="noStrike">
                <a:solidFill>
                  <a:schemeClr val="lt1"/>
                </a:solidFill>
                <a:latin typeface="Century Gothic"/>
                <a:ea typeface="Century Gothic"/>
                <a:cs typeface="Century Gothic"/>
                <a:sym typeface="Century Gothic"/>
              </a:defRPr>
            </a:lvl1pPr>
            <a:lvl2pPr indent="0" lvl="1" marL="0" algn="r">
              <a:lnSpc>
                <a:spcPct val="100000"/>
              </a:lnSpc>
              <a:spcBef>
                <a:spcPts val="0"/>
              </a:spcBef>
              <a:spcAft>
                <a:spcPts val="0"/>
              </a:spcAft>
              <a:buSzPts val="1050"/>
              <a:buNone/>
              <a:defRPr b="0" i="0" sz="1050" u="none" cap="none" strike="noStrike">
                <a:solidFill>
                  <a:schemeClr val="lt1"/>
                </a:solidFill>
                <a:latin typeface="Century Gothic"/>
                <a:ea typeface="Century Gothic"/>
                <a:cs typeface="Century Gothic"/>
                <a:sym typeface="Century Gothic"/>
              </a:defRPr>
            </a:lvl2pPr>
            <a:lvl3pPr indent="0" lvl="2" marL="0" algn="r">
              <a:lnSpc>
                <a:spcPct val="100000"/>
              </a:lnSpc>
              <a:spcBef>
                <a:spcPts val="0"/>
              </a:spcBef>
              <a:spcAft>
                <a:spcPts val="0"/>
              </a:spcAft>
              <a:buSzPts val="1050"/>
              <a:buNone/>
              <a:defRPr b="0" i="0" sz="1050" u="none" cap="none" strike="noStrike">
                <a:solidFill>
                  <a:schemeClr val="lt1"/>
                </a:solidFill>
                <a:latin typeface="Century Gothic"/>
                <a:ea typeface="Century Gothic"/>
                <a:cs typeface="Century Gothic"/>
                <a:sym typeface="Century Gothic"/>
              </a:defRPr>
            </a:lvl3pPr>
            <a:lvl4pPr indent="0" lvl="3" marL="0" algn="r">
              <a:lnSpc>
                <a:spcPct val="100000"/>
              </a:lnSpc>
              <a:spcBef>
                <a:spcPts val="0"/>
              </a:spcBef>
              <a:spcAft>
                <a:spcPts val="0"/>
              </a:spcAft>
              <a:buSzPts val="1050"/>
              <a:buNone/>
              <a:defRPr b="0" i="0" sz="1050" u="none" cap="none" strike="noStrike">
                <a:solidFill>
                  <a:schemeClr val="lt1"/>
                </a:solidFill>
                <a:latin typeface="Century Gothic"/>
                <a:ea typeface="Century Gothic"/>
                <a:cs typeface="Century Gothic"/>
                <a:sym typeface="Century Gothic"/>
              </a:defRPr>
            </a:lvl4pPr>
            <a:lvl5pPr indent="0" lvl="4" marL="0" algn="r">
              <a:lnSpc>
                <a:spcPct val="100000"/>
              </a:lnSpc>
              <a:spcBef>
                <a:spcPts val="0"/>
              </a:spcBef>
              <a:spcAft>
                <a:spcPts val="0"/>
              </a:spcAft>
              <a:buSzPts val="1050"/>
              <a:buNone/>
              <a:defRPr b="0" i="0" sz="1050" u="none" cap="none" strike="noStrike">
                <a:solidFill>
                  <a:schemeClr val="lt1"/>
                </a:solidFill>
                <a:latin typeface="Century Gothic"/>
                <a:ea typeface="Century Gothic"/>
                <a:cs typeface="Century Gothic"/>
                <a:sym typeface="Century Gothic"/>
              </a:defRPr>
            </a:lvl5pPr>
            <a:lvl6pPr indent="0" lvl="5" marL="0" algn="r">
              <a:lnSpc>
                <a:spcPct val="100000"/>
              </a:lnSpc>
              <a:spcBef>
                <a:spcPts val="0"/>
              </a:spcBef>
              <a:spcAft>
                <a:spcPts val="0"/>
              </a:spcAft>
              <a:buSzPts val="1050"/>
              <a:buNone/>
              <a:defRPr b="0" i="0" sz="1050" u="none" cap="none" strike="noStrike">
                <a:solidFill>
                  <a:schemeClr val="lt1"/>
                </a:solidFill>
                <a:latin typeface="Century Gothic"/>
                <a:ea typeface="Century Gothic"/>
                <a:cs typeface="Century Gothic"/>
                <a:sym typeface="Century Gothic"/>
              </a:defRPr>
            </a:lvl6pPr>
            <a:lvl7pPr indent="0" lvl="6" marL="0" algn="r">
              <a:lnSpc>
                <a:spcPct val="100000"/>
              </a:lnSpc>
              <a:spcBef>
                <a:spcPts val="0"/>
              </a:spcBef>
              <a:spcAft>
                <a:spcPts val="0"/>
              </a:spcAft>
              <a:buSzPts val="1050"/>
              <a:buNone/>
              <a:defRPr b="0" i="0" sz="1050" u="none" cap="none" strike="noStrike">
                <a:solidFill>
                  <a:schemeClr val="lt1"/>
                </a:solidFill>
                <a:latin typeface="Century Gothic"/>
                <a:ea typeface="Century Gothic"/>
                <a:cs typeface="Century Gothic"/>
                <a:sym typeface="Century Gothic"/>
              </a:defRPr>
            </a:lvl7pPr>
            <a:lvl8pPr indent="0" lvl="7" marL="0" algn="r">
              <a:lnSpc>
                <a:spcPct val="100000"/>
              </a:lnSpc>
              <a:spcBef>
                <a:spcPts val="0"/>
              </a:spcBef>
              <a:spcAft>
                <a:spcPts val="0"/>
              </a:spcAft>
              <a:buSzPts val="1050"/>
              <a:buNone/>
              <a:defRPr b="0" i="0" sz="1050" u="none" cap="none" strike="noStrike">
                <a:solidFill>
                  <a:schemeClr val="lt1"/>
                </a:solidFill>
                <a:latin typeface="Century Gothic"/>
                <a:ea typeface="Century Gothic"/>
                <a:cs typeface="Century Gothic"/>
                <a:sym typeface="Century Gothic"/>
              </a:defRPr>
            </a:lvl8pPr>
            <a:lvl9pPr indent="0" lvl="8" marL="0" algn="r">
              <a:lnSpc>
                <a:spcPct val="100000"/>
              </a:lnSpc>
              <a:spcBef>
                <a:spcPts val="0"/>
              </a:spcBef>
              <a:spcAft>
                <a:spcPts val="0"/>
              </a:spcAft>
              <a:buSzPts val="1050"/>
              <a:buNone/>
              <a:defRPr b="0" i="0" sz="1050" u="none" cap="none" strike="noStrike">
                <a:solidFill>
                  <a:schemeClr val="lt1"/>
                </a:solidFill>
                <a:latin typeface="Century Gothic"/>
                <a:ea typeface="Century Gothic"/>
                <a:cs typeface="Century Gothic"/>
                <a:sym typeface="Century Gothic"/>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aption" showMasterSp="0">
  <p:cSld name="Title and Caption">
    <p:spTree>
      <p:nvGrpSpPr>
        <p:cNvPr id="82" name="Shape 82"/>
        <p:cNvGrpSpPr/>
        <p:nvPr/>
      </p:nvGrpSpPr>
      <p:grpSpPr>
        <a:xfrm>
          <a:off x="0" y="0"/>
          <a:ext cx="0" cy="0"/>
          <a:chOff x="0" y="0"/>
          <a:chExt cx="0" cy="0"/>
        </a:xfrm>
      </p:grpSpPr>
      <p:pic>
        <p:nvPicPr>
          <p:cNvPr descr="C0-HD-BTM.png" id="83" name="Google Shape;83;p12"/>
          <p:cNvPicPr preferRelativeResize="0"/>
          <p:nvPr/>
        </p:nvPicPr>
        <p:blipFill rotWithShape="1">
          <a:blip r:embed="rId2">
            <a:alphaModFix/>
          </a:blip>
          <a:srcRect b="0" l="0" r="0" t="0"/>
          <a:stretch/>
        </p:blipFill>
        <p:spPr>
          <a:xfrm>
            <a:off x="0" y="4995863"/>
            <a:ext cx="12192000" cy="1862137"/>
          </a:xfrm>
          <a:prstGeom prst="rect">
            <a:avLst/>
          </a:prstGeom>
          <a:noFill/>
          <a:ln>
            <a:noFill/>
          </a:ln>
        </p:spPr>
      </p:pic>
      <p:sp>
        <p:nvSpPr>
          <p:cNvPr id="84" name="Google Shape;84;p12"/>
          <p:cNvSpPr txBox="1"/>
          <p:nvPr>
            <p:ph type="title"/>
          </p:nvPr>
        </p:nvSpPr>
        <p:spPr>
          <a:xfrm>
            <a:off x="792480" y="753533"/>
            <a:ext cx="10607200" cy="2802600"/>
          </a:xfrm>
          <a:prstGeom prst="rect">
            <a:avLst/>
          </a:prstGeom>
          <a:noFill/>
          <a:ln>
            <a:noFill/>
          </a:ln>
        </p:spPr>
        <p:txBody>
          <a:bodyPr anchorCtr="0" anchor="ctr" bIns="45700" lIns="91425" spcFirstLastPara="1" rIns="91425" wrap="square" tIns="45700">
            <a:noAutofit/>
          </a:bodyPr>
          <a:lstStyle>
            <a:lvl1pPr lvl="0" algn="l">
              <a:lnSpc>
                <a:spcPct val="90000"/>
              </a:lnSpc>
              <a:spcBef>
                <a:spcPts val="0"/>
              </a:spcBef>
              <a:spcAft>
                <a:spcPts val="0"/>
              </a:spcAft>
              <a:buClr>
                <a:schemeClr val="lt1"/>
              </a:buClr>
              <a:buSzPts val="3200"/>
              <a:buFont typeface="Century Gothic"/>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85" name="Google Shape;85;p12"/>
          <p:cNvSpPr txBox="1"/>
          <p:nvPr>
            <p:ph idx="1" type="body"/>
          </p:nvPr>
        </p:nvSpPr>
        <p:spPr>
          <a:xfrm>
            <a:off x="914400" y="3649134"/>
            <a:ext cx="10363200" cy="1330800"/>
          </a:xfrm>
          <a:prstGeom prst="rect">
            <a:avLst/>
          </a:prstGeom>
          <a:noFill/>
          <a:ln>
            <a:noFill/>
          </a:ln>
        </p:spPr>
        <p:txBody>
          <a:bodyPr anchorCtr="0" anchor="ctr" bIns="45700" lIns="91425" spcFirstLastPara="1" rIns="91425" wrap="square" tIns="45700">
            <a:noAutofit/>
          </a:bodyPr>
          <a:lstStyle>
            <a:lvl1pPr indent="-228600" lvl="0" marL="457200" algn="l">
              <a:lnSpc>
                <a:spcPct val="90000"/>
              </a:lnSpc>
              <a:spcBef>
                <a:spcPts val="1000"/>
              </a:spcBef>
              <a:spcAft>
                <a:spcPts val="0"/>
              </a:spcAft>
              <a:buClr>
                <a:schemeClr val="lt1"/>
              </a:buClr>
              <a:buSzPts val="1600"/>
              <a:buNone/>
              <a:defRPr sz="1600"/>
            </a:lvl1pPr>
            <a:lvl2pPr indent="-228600" lvl="1" marL="914400" algn="l">
              <a:lnSpc>
                <a:spcPct val="90000"/>
              </a:lnSpc>
              <a:spcBef>
                <a:spcPts val="500"/>
              </a:spcBef>
              <a:spcAft>
                <a:spcPts val="0"/>
              </a:spcAft>
              <a:buClr>
                <a:schemeClr val="lt1"/>
              </a:buClr>
              <a:buSzPts val="1400"/>
              <a:buNone/>
              <a:defRPr sz="1400"/>
            </a:lvl2pPr>
            <a:lvl3pPr indent="-228600" lvl="2" marL="1371600" algn="l">
              <a:lnSpc>
                <a:spcPct val="90000"/>
              </a:lnSpc>
              <a:spcBef>
                <a:spcPts val="500"/>
              </a:spcBef>
              <a:spcAft>
                <a:spcPts val="0"/>
              </a:spcAft>
              <a:buClr>
                <a:schemeClr val="lt1"/>
              </a:buClr>
              <a:buSzPts val="1200"/>
              <a:buNone/>
              <a:defRPr sz="1200"/>
            </a:lvl3pPr>
            <a:lvl4pPr indent="-228600" lvl="3" marL="1828800" algn="l">
              <a:lnSpc>
                <a:spcPct val="90000"/>
              </a:lnSpc>
              <a:spcBef>
                <a:spcPts val="500"/>
              </a:spcBef>
              <a:spcAft>
                <a:spcPts val="0"/>
              </a:spcAft>
              <a:buClr>
                <a:schemeClr val="lt1"/>
              </a:buClr>
              <a:buSzPts val="1000"/>
              <a:buNone/>
              <a:defRPr sz="1000"/>
            </a:lvl4pPr>
            <a:lvl5pPr indent="-228600" lvl="4" marL="2286000" algn="l">
              <a:lnSpc>
                <a:spcPct val="90000"/>
              </a:lnSpc>
              <a:spcBef>
                <a:spcPts val="500"/>
              </a:spcBef>
              <a:spcAft>
                <a:spcPts val="0"/>
              </a:spcAft>
              <a:buClr>
                <a:schemeClr val="lt1"/>
              </a:buClr>
              <a:buSzPts val="1000"/>
              <a:buNone/>
              <a:defRPr sz="1000"/>
            </a:lvl5pPr>
            <a:lvl6pPr indent="-228600" lvl="5" marL="2743200" algn="l">
              <a:lnSpc>
                <a:spcPct val="90000"/>
              </a:lnSpc>
              <a:spcBef>
                <a:spcPts val="500"/>
              </a:spcBef>
              <a:spcAft>
                <a:spcPts val="0"/>
              </a:spcAft>
              <a:buClr>
                <a:schemeClr val="lt1"/>
              </a:buClr>
              <a:buSzPts val="1000"/>
              <a:buNone/>
              <a:defRPr sz="1000"/>
            </a:lvl6pPr>
            <a:lvl7pPr indent="-228600" lvl="6" marL="3200400" algn="l">
              <a:lnSpc>
                <a:spcPct val="90000"/>
              </a:lnSpc>
              <a:spcBef>
                <a:spcPts val="500"/>
              </a:spcBef>
              <a:spcAft>
                <a:spcPts val="0"/>
              </a:spcAft>
              <a:buClr>
                <a:schemeClr val="lt1"/>
              </a:buClr>
              <a:buSzPts val="1000"/>
              <a:buNone/>
              <a:defRPr sz="1000"/>
            </a:lvl7pPr>
            <a:lvl8pPr indent="-228600" lvl="7" marL="3657600" algn="l">
              <a:lnSpc>
                <a:spcPct val="90000"/>
              </a:lnSpc>
              <a:spcBef>
                <a:spcPts val="500"/>
              </a:spcBef>
              <a:spcAft>
                <a:spcPts val="0"/>
              </a:spcAft>
              <a:buClr>
                <a:schemeClr val="lt1"/>
              </a:buClr>
              <a:buSzPts val="1000"/>
              <a:buNone/>
              <a:defRPr sz="1000"/>
            </a:lvl8pPr>
            <a:lvl9pPr indent="-228600" lvl="8" marL="4114800" algn="l">
              <a:lnSpc>
                <a:spcPct val="90000"/>
              </a:lnSpc>
              <a:spcBef>
                <a:spcPts val="500"/>
              </a:spcBef>
              <a:spcAft>
                <a:spcPts val="0"/>
              </a:spcAft>
              <a:buClr>
                <a:schemeClr val="lt1"/>
              </a:buClr>
              <a:buSzPts val="1000"/>
              <a:buNone/>
              <a:defRPr sz="1000"/>
            </a:lvl9pPr>
          </a:lstStyle>
          <a:p/>
        </p:txBody>
      </p:sp>
      <p:sp>
        <p:nvSpPr>
          <p:cNvPr id="86" name="Google Shape;86;p12"/>
          <p:cNvSpPr txBox="1"/>
          <p:nvPr>
            <p:ph idx="10" type="dt"/>
          </p:nvPr>
        </p:nvSpPr>
        <p:spPr>
          <a:xfrm>
            <a:off x="7416235" y="381001"/>
            <a:ext cx="2910800" cy="365100"/>
          </a:xfrm>
          <a:prstGeom prst="rect">
            <a:avLst/>
          </a:prstGeom>
          <a:noFill/>
          <a:ln>
            <a:noFill/>
          </a:ln>
        </p:spPr>
        <p:txBody>
          <a:bodyPr anchorCtr="0" anchor="ctr" bIns="45700" lIns="91425" spcFirstLastPara="1" rIns="91425" wrap="square" tIns="4570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87" name="Google Shape;87;p12"/>
          <p:cNvSpPr txBox="1"/>
          <p:nvPr>
            <p:ph idx="11" type="ftr"/>
          </p:nvPr>
        </p:nvSpPr>
        <p:spPr>
          <a:xfrm>
            <a:off x="792480" y="381001"/>
            <a:ext cx="6440800" cy="3651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88" name="Google Shape;88;p12"/>
          <p:cNvSpPr txBox="1"/>
          <p:nvPr>
            <p:ph idx="12" type="sldNum"/>
          </p:nvPr>
        </p:nvSpPr>
        <p:spPr>
          <a:xfrm>
            <a:off x="10509955" y="381001"/>
            <a:ext cx="889600" cy="365100"/>
          </a:xfrm>
          <a:prstGeom prst="rect">
            <a:avLst/>
          </a:prstGeom>
          <a:noFill/>
          <a:ln>
            <a:noFill/>
          </a:ln>
        </p:spPr>
        <p:txBody>
          <a:bodyPr anchorCtr="0" anchor="ctr" bIns="45700" lIns="91425" spcFirstLastPara="1" rIns="91425" wrap="square" tIns="45700">
            <a:noAutofit/>
          </a:bodyPr>
          <a:lstStyle>
            <a:lvl1pPr indent="0" lvl="0" marL="0" algn="r">
              <a:lnSpc>
                <a:spcPct val="100000"/>
              </a:lnSpc>
              <a:spcBef>
                <a:spcPts val="0"/>
              </a:spcBef>
              <a:spcAft>
                <a:spcPts val="0"/>
              </a:spcAft>
              <a:buSzPts val="1050"/>
              <a:buNone/>
              <a:defRPr b="0" i="0" sz="1050" u="none" cap="none" strike="noStrike">
                <a:solidFill>
                  <a:schemeClr val="lt1"/>
                </a:solidFill>
                <a:latin typeface="Century Gothic"/>
                <a:ea typeface="Century Gothic"/>
                <a:cs typeface="Century Gothic"/>
                <a:sym typeface="Century Gothic"/>
              </a:defRPr>
            </a:lvl1pPr>
            <a:lvl2pPr indent="0" lvl="1" marL="0" algn="r">
              <a:lnSpc>
                <a:spcPct val="100000"/>
              </a:lnSpc>
              <a:spcBef>
                <a:spcPts val="0"/>
              </a:spcBef>
              <a:spcAft>
                <a:spcPts val="0"/>
              </a:spcAft>
              <a:buSzPts val="1050"/>
              <a:buNone/>
              <a:defRPr b="0" i="0" sz="1050" u="none" cap="none" strike="noStrike">
                <a:solidFill>
                  <a:schemeClr val="lt1"/>
                </a:solidFill>
                <a:latin typeface="Century Gothic"/>
                <a:ea typeface="Century Gothic"/>
                <a:cs typeface="Century Gothic"/>
                <a:sym typeface="Century Gothic"/>
              </a:defRPr>
            </a:lvl2pPr>
            <a:lvl3pPr indent="0" lvl="2" marL="0" algn="r">
              <a:lnSpc>
                <a:spcPct val="100000"/>
              </a:lnSpc>
              <a:spcBef>
                <a:spcPts val="0"/>
              </a:spcBef>
              <a:spcAft>
                <a:spcPts val="0"/>
              </a:spcAft>
              <a:buSzPts val="1050"/>
              <a:buNone/>
              <a:defRPr b="0" i="0" sz="1050" u="none" cap="none" strike="noStrike">
                <a:solidFill>
                  <a:schemeClr val="lt1"/>
                </a:solidFill>
                <a:latin typeface="Century Gothic"/>
                <a:ea typeface="Century Gothic"/>
                <a:cs typeface="Century Gothic"/>
                <a:sym typeface="Century Gothic"/>
              </a:defRPr>
            </a:lvl3pPr>
            <a:lvl4pPr indent="0" lvl="3" marL="0" algn="r">
              <a:lnSpc>
                <a:spcPct val="100000"/>
              </a:lnSpc>
              <a:spcBef>
                <a:spcPts val="0"/>
              </a:spcBef>
              <a:spcAft>
                <a:spcPts val="0"/>
              </a:spcAft>
              <a:buSzPts val="1050"/>
              <a:buNone/>
              <a:defRPr b="0" i="0" sz="1050" u="none" cap="none" strike="noStrike">
                <a:solidFill>
                  <a:schemeClr val="lt1"/>
                </a:solidFill>
                <a:latin typeface="Century Gothic"/>
                <a:ea typeface="Century Gothic"/>
                <a:cs typeface="Century Gothic"/>
                <a:sym typeface="Century Gothic"/>
              </a:defRPr>
            </a:lvl4pPr>
            <a:lvl5pPr indent="0" lvl="4" marL="0" algn="r">
              <a:lnSpc>
                <a:spcPct val="100000"/>
              </a:lnSpc>
              <a:spcBef>
                <a:spcPts val="0"/>
              </a:spcBef>
              <a:spcAft>
                <a:spcPts val="0"/>
              </a:spcAft>
              <a:buSzPts val="1050"/>
              <a:buNone/>
              <a:defRPr b="0" i="0" sz="1050" u="none" cap="none" strike="noStrike">
                <a:solidFill>
                  <a:schemeClr val="lt1"/>
                </a:solidFill>
                <a:latin typeface="Century Gothic"/>
                <a:ea typeface="Century Gothic"/>
                <a:cs typeface="Century Gothic"/>
                <a:sym typeface="Century Gothic"/>
              </a:defRPr>
            </a:lvl5pPr>
            <a:lvl6pPr indent="0" lvl="5" marL="0" algn="r">
              <a:lnSpc>
                <a:spcPct val="100000"/>
              </a:lnSpc>
              <a:spcBef>
                <a:spcPts val="0"/>
              </a:spcBef>
              <a:spcAft>
                <a:spcPts val="0"/>
              </a:spcAft>
              <a:buSzPts val="1050"/>
              <a:buNone/>
              <a:defRPr b="0" i="0" sz="1050" u="none" cap="none" strike="noStrike">
                <a:solidFill>
                  <a:schemeClr val="lt1"/>
                </a:solidFill>
                <a:latin typeface="Century Gothic"/>
                <a:ea typeface="Century Gothic"/>
                <a:cs typeface="Century Gothic"/>
                <a:sym typeface="Century Gothic"/>
              </a:defRPr>
            </a:lvl6pPr>
            <a:lvl7pPr indent="0" lvl="6" marL="0" algn="r">
              <a:lnSpc>
                <a:spcPct val="100000"/>
              </a:lnSpc>
              <a:spcBef>
                <a:spcPts val="0"/>
              </a:spcBef>
              <a:spcAft>
                <a:spcPts val="0"/>
              </a:spcAft>
              <a:buSzPts val="1050"/>
              <a:buNone/>
              <a:defRPr b="0" i="0" sz="1050" u="none" cap="none" strike="noStrike">
                <a:solidFill>
                  <a:schemeClr val="lt1"/>
                </a:solidFill>
                <a:latin typeface="Century Gothic"/>
                <a:ea typeface="Century Gothic"/>
                <a:cs typeface="Century Gothic"/>
                <a:sym typeface="Century Gothic"/>
              </a:defRPr>
            </a:lvl7pPr>
            <a:lvl8pPr indent="0" lvl="7" marL="0" algn="r">
              <a:lnSpc>
                <a:spcPct val="100000"/>
              </a:lnSpc>
              <a:spcBef>
                <a:spcPts val="0"/>
              </a:spcBef>
              <a:spcAft>
                <a:spcPts val="0"/>
              </a:spcAft>
              <a:buSzPts val="1050"/>
              <a:buNone/>
              <a:defRPr b="0" i="0" sz="1050" u="none" cap="none" strike="noStrike">
                <a:solidFill>
                  <a:schemeClr val="lt1"/>
                </a:solidFill>
                <a:latin typeface="Century Gothic"/>
                <a:ea typeface="Century Gothic"/>
                <a:cs typeface="Century Gothic"/>
                <a:sym typeface="Century Gothic"/>
              </a:defRPr>
            </a:lvl8pPr>
            <a:lvl9pPr indent="0" lvl="8" marL="0" algn="r">
              <a:lnSpc>
                <a:spcPct val="100000"/>
              </a:lnSpc>
              <a:spcBef>
                <a:spcPts val="0"/>
              </a:spcBef>
              <a:spcAft>
                <a:spcPts val="0"/>
              </a:spcAft>
              <a:buSzPts val="1050"/>
              <a:buNone/>
              <a:defRPr b="0" i="0" sz="1050" u="none" cap="none" strike="noStrike">
                <a:solidFill>
                  <a:schemeClr val="lt1"/>
                </a:solidFill>
                <a:latin typeface="Century Gothic"/>
                <a:ea typeface="Century Gothic"/>
                <a:cs typeface="Century Gothic"/>
                <a:sym typeface="Century Gothic"/>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with Caption" showMasterSp="0">
  <p:cSld name="Quote with Caption">
    <p:spTree>
      <p:nvGrpSpPr>
        <p:cNvPr id="89" name="Shape 89"/>
        <p:cNvGrpSpPr/>
        <p:nvPr/>
      </p:nvGrpSpPr>
      <p:grpSpPr>
        <a:xfrm>
          <a:off x="0" y="0"/>
          <a:ext cx="0" cy="0"/>
          <a:chOff x="0" y="0"/>
          <a:chExt cx="0" cy="0"/>
        </a:xfrm>
      </p:grpSpPr>
      <p:pic>
        <p:nvPicPr>
          <p:cNvPr descr="C0-HD-BTM.png" id="90" name="Google Shape;90;p13"/>
          <p:cNvPicPr preferRelativeResize="0"/>
          <p:nvPr/>
        </p:nvPicPr>
        <p:blipFill rotWithShape="1">
          <a:blip r:embed="rId2">
            <a:alphaModFix/>
          </a:blip>
          <a:srcRect b="0" l="0" r="0" t="0"/>
          <a:stretch/>
        </p:blipFill>
        <p:spPr>
          <a:xfrm>
            <a:off x="0" y="4995863"/>
            <a:ext cx="12192000" cy="1862137"/>
          </a:xfrm>
          <a:prstGeom prst="rect">
            <a:avLst/>
          </a:prstGeom>
          <a:noFill/>
          <a:ln>
            <a:noFill/>
          </a:ln>
        </p:spPr>
      </p:pic>
      <p:sp>
        <p:nvSpPr>
          <p:cNvPr id="91" name="Google Shape;91;p13"/>
          <p:cNvSpPr txBox="1"/>
          <p:nvPr>
            <p:ph type="title"/>
          </p:nvPr>
        </p:nvSpPr>
        <p:spPr>
          <a:xfrm>
            <a:off x="1024468" y="753534"/>
            <a:ext cx="10151600" cy="2756100"/>
          </a:xfrm>
          <a:prstGeom prst="rect">
            <a:avLst/>
          </a:prstGeom>
          <a:noFill/>
          <a:ln>
            <a:noFill/>
          </a:ln>
        </p:spPr>
        <p:txBody>
          <a:bodyPr anchorCtr="0" anchor="ctr" bIns="45700" lIns="91425" spcFirstLastPara="1" rIns="91425" wrap="square" tIns="45700">
            <a:noAutofit/>
          </a:bodyPr>
          <a:lstStyle>
            <a:lvl1pPr lvl="0" algn="l">
              <a:lnSpc>
                <a:spcPct val="90000"/>
              </a:lnSpc>
              <a:spcBef>
                <a:spcPts val="0"/>
              </a:spcBef>
              <a:spcAft>
                <a:spcPts val="0"/>
              </a:spcAft>
              <a:buClr>
                <a:schemeClr val="lt1"/>
              </a:buClr>
              <a:buSzPts val="3200"/>
              <a:buFont typeface="Century Gothic"/>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92" name="Google Shape;92;p13"/>
          <p:cNvSpPr txBox="1"/>
          <p:nvPr>
            <p:ph idx="1" type="body"/>
          </p:nvPr>
        </p:nvSpPr>
        <p:spPr>
          <a:xfrm>
            <a:off x="1303865" y="3509768"/>
            <a:ext cx="9592800" cy="444300"/>
          </a:xfrm>
          <a:prstGeom prst="rect">
            <a:avLst/>
          </a:prstGeom>
          <a:noFill/>
          <a:ln>
            <a:noFill/>
          </a:ln>
        </p:spPr>
        <p:txBody>
          <a:bodyPr anchorCtr="0" anchor="t" bIns="45700" lIns="91425" spcFirstLastPara="1" rIns="91425" wrap="square" tIns="45700">
            <a:noAutofit/>
          </a:bodyPr>
          <a:lstStyle>
            <a:lvl1pPr indent="-228600" lvl="0" marL="457200" algn="l">
              <a:lnSpc>
                <a:spcPct val="90000"/>
              </a:lnSpc>
              <a:spcBef>
                <a:spcPts val="1000"/>
              </a:spcBef>
              <a:spcAft>
                <a:spcPts val="0"/>
              </a:spcAft>
              <a:buClr>
                <a:schemeClr val="lt1"/>
              </a:buClr>
              <a:buSzPts val="1400"/>
              <a:buNone/>
              <a:defRPr sz="1400"/>
            </a:lvl1pPr>
            <a:lvl2pPr indent="-228600" lvl="1" marL="914400" algn="l">
              <a:lnSpc>
                <a:spcPct val="90000"/>
              </a:lnSpc>
              <a:spcBef>
                <a:spcPts val="500"/>
              </a:spcBef>
              <a:spcAft>
                <a:spcPts val="0"/>
              </a:spcAft>
              <a:buClr>
                <a:schemeClr val="lt1"/>
              </a:buClr>
              <a:buSzPts val="1400"/>
              <a:buNone/>
              <a:defRPr sz="1400"/>
            </a:lvl2pPr>
            <a:lvl3pPr indent="-228600" lvl="2" marL="1371600" algn="l">
              <a:lnSpc>
                <a:spcPct val="90000"/>
              </a:lnSpc>
              <a:spcBef>
                <a:spcPts val="500"/>
              </a:spcBef>
              <a:spcAft>
                <a:spcPts val="0"/>
              </a:spcAft>
              <a:buClr>
                <a:schemeClr val="lt1"/>
              </a:buClr>
              <a:buSzPts val="1200"/>
              <a:buNone/>
              <a:defRPr sz="1200"/>
            </a:lvl3pPr>
            <a:lvl4pPr indent="-228600" lvl="3" marL="1828800" algn="l">
              <a:lnSpc>
                <a:spcPct val="90000"/>
              </a:lnSpc>
              <a:spcBef>
                <a:spcPts val="500"/>
              </a:spcBef>
              <a:spcAft>
                <a:spcPts val="0"/>
              </a:spcAft>
              <a:buClr>
                <a:schemeClr val="lt1"/>
              </a:buClr>
              <a:buSzPts val="1000"/>
              <a:buNone/>
              <a:defRPr sz="1000"/>
            </a:lvl4pPr>
            <a:lvl5pPr indent="-228600" lvl="4" marL="2286000" algn="l">
              <a:lnSpc>
                <a:spcPct val="90000"/>
              </a:lnSpc>
              <a:spcBef>
                <a:spcPts val="500"/>
              </a:spcBef>
              <a:spcAft>
                <a:spcPts val="0"/>
              </a:spcAft>
              <a:buClr>
                <a:schemeClr val="lt1"/>
              </a:buClr>
              <a:buSzPts val="1000"/>
              <a:buNone/>
              <a:defRPr sz="1000"/>
            </a:lvl5pPr>
            <a:lvl6pPr indent="-228600" lvl="5" marL="2743200" algn="l">
              <a:lnSpc>
                <a:spcPct val="90000"/>
              </a:lnSpc>
              <a:spcBef>
                <a:spcPts val="500"/>
              </a:spcBef>
              <a:spcAft>
                <a:spcPts val="0"/>
              </a:spcAft>
              <a:buClr>
                <a:schemeClr val="lt1"/>
              </a:buClr>
              <a:buSzPts val="1000"/>
              <a:buNone/>
              <a:defRPr sz="1000"/>
            </a:lvl6pPr>
            <a:lvl7pPr indent="-228600" lvl="6" marL="3200400" algn="l">
              <a:lnSpc>
                <a:spcPct val="90000"/>
              </a:lnSpc>
              <a:spcBef>
                <a:spcPts val="500"/>
              </a:spcBef>
              <a:spcAft>
                <a:spcPts val="0"/>
              </a:spcAft>
              <a:buClr>
                <a:schemeClr val="lt1"/>
              </a:buClr>
              <a:buSzPts val="1000"/>
              <a:buNone/>
              <a:defRPr sz="1000"/>
            </a:lvl7pPr>
            <a:lvl8pPr indent="-228600" lvl="7" marL="3657600" algn="l">
              <a:lnSpc>
                <a:spcPct val="90000"/>
              </a:lnSpc>
              <a:spcBef>
                <a:spcPts val="500"/>
              </a:spcBef>
              <a:spcAft>
                <a:spcPts val="0"/>
              </a:spcAft>
              <a:buClr>
                <a:schemeClr val="lt1"/>
              </a:buClr>
              <a:buSzPts val="1000"/>
              <a:buNone/>
              <a:defRPr sz="1000"/>
            </a:lvl8pPr>
            <a:lvl9pPr indent="-228600" lvl="8" marL="4114800" algn="l">
              <a:lnSpc>
                <a:spcPct val="90000"/>
              </a:lnSpc>
              <a:spcBef>
                <a:spcPts val="500"/>
              </a:spcBef>
              <a:spcAft>
                <a:spcPts val="0"/>
              </a:spcAft>
              <a:buClr>
                <a:schemeClr val="lt1"/>
              </a:buClr>
              <a:buSzPts val="1000"/>
              <a:buNone/>
              <a:defRPr sz="1000"/>
            </a:lvl9pPr>
          </a:lstStyle>
          <a:p/>
        </p:txBody>
      </p:sp>
      <p:sp>
        <p:nvSpPr>
          <p:cNvPr id="93" name="Google Shape;93;p13"/>
          <p:cNvSpPr txBox="1"/>
          <p:nvPr>
            <p:ph idx="2" type="body"/>
          </p:nvPr>
        </p:nvSpPr>
        <p:spPr>
          <a:xfrm>
            <a:off x="914400" y="4174597"/>
            <a:ext cx="10371600" cy="821400"/>
          </a:xfrm>
          <a:prstGeom prst="rect">
            <a:avLst/>
          </a:prstGeom>
          <a:noFill/>
          <a:ln>
            <a:noFill/>
          </a:ln>
        </p:spPr>
        <p:txBody>
          <a:bodyPr anchorCtr="0" anchor="ctr" bIns="45700" lIns="91425" spcFirstLastPara="1" rIns="91425" wrap="square" tIns="45700">
            <a:noAutofit/>
          </a:bodyPr>
          <a:lstStyle>
            <a:lvl1pPr indent="-228600" lvl="0" marL="457200" algn="l">
              <a:lnSpc>
                <a:spcPct val="90000"/>
              </a:lnSpc>
              <a:spcBef>
                <a:spcPts val="1000"/>
              </a:spcBef>
              <a:spcAft>
                <a:spcPts val="0"/>
              </a:spcAft>
              <a:buClr>
                <a:schemeClr val="lt1"/>
              </a:buClr>
              <a:buSzPts val="1600"/>
              <a:buNone/>
              <a:defRPr sz="1600"/>
            </a:lvl1pPr>
            <a:lvl2pPr indent="-228600" lvl="1" marL="914400" algn="l">
              <a:lnSpc>
                <a:spcPct val="90000"/>
              </a:lnSpc>
              <a:spcBef>
                <a:spcPts val="500"/>
              </a:spcBef>
              <a:spcAft>
                <a:spcPts val="0"/>
              </a:spcAft>
              <a:buClr>
                <a:schemeClr val="lt1"/>
              </a:buClr>
              <a:buSzPts val="1400"/>
              <a:buNone/>
              <a:defRPr sz="1400"/>
            </a:lvl2pPr>
            <a:lvl3pPr indent="-228600" lvl="2" marL="1371600" algn="l">
              <a:lnSpc>
                <a:spcPct val="90000"/>
              </a:lnSpc>
              <a:spcBef>
                <a:spcPts val="500"/>
              </a:spcBef>
              <a:spcAft>
                <a:spcPts val="0"/>
              </a:spcAft>
              <a:buClr>
                <a:schemeClr val="lt1"/>
              </a:buClr>
              <a:buSzPts val="1200"/>
              <a:buNone/>
              <a:defRPr sz="1200"/>
            </a:lvl3pPr>
            <a:lvl4pPr indent="-228600" lvl="3" marL="1828800" algn="l">
              <a:lnSpc>
                <a:spcPct val="90000"/>
              </a:lnSpc>
              <a:spcBef>
                <a:spcPts val="500"/>
              </a:spcBef>
              <a:spcAft>
                <a:spcPts val="0"/>
              </a:spcAft>
              <a:buClr>
                <a:schemeClr val="lt1"/>
              </a:buClr>
              <a:buSzPts val="1000"/>
              <a:buNone/>
              <a:defRPr sz="1000"/>
            </a:lvl4pPr>
            <a:lvl5pPr indent="-228600" lvl="4" marL="2286000" algn="l">
              <a:lnSpc>
                <a:spcPct val="90000"/>
              </a:lnSpc>
              <a:spcBef>
                <a:spcPts val="500"/>
              </a:spcBef>
              <a:spcAft>
                <a:spcPts val="0"/>
              </a:spcAft>
              <a:buClr>
                <a:schemeClr val="lt1"/>
              </a:buClr>
              <a:buSzPts val="1000"/>
              <a:buNone/>
              <a:defRPr sz="1000"/>
            </a:lvl5pPr>
            <a:lvl6pPr indent="-228600" lvl="5" marL="2743200" algn="l">
              <a:lnSpc>
                <a:spcPct val="90000"/>
              </a:lnSpc>
              <a:spcBef>
                <a:spcPts val="500"/>
              </a:spcBef>
              <a:spcAft>
                <a:spcPts val="0"/>
              </a:spcAft>
              <a:buClr>
                <a:schemeClr val="lt1"/>
              </a:buClr>
              <a:buSzPts val="1000"/>
              <a:buNone/>
              <a:defRPr sz="1000"/>
            </a:lvl6pPr>
            <a:lvl7pPr indent="-228600" lvl="6" marL="3200400" algn="l">
              <a:lnSpc>
                <a:spcPct val="90000"/>
              </a:lnSpc>
              <a:spcBef>
                <a:spcPts val="500"/>
              </a:spcBef>
              <a:spcAft>
                <a:spcPts val="0"/>
              </a:spcAft>
              <a:buClr>
                <a:schemeClr val="lt1"/>
              </a:buClr>
              <a:buSzPts val="1000"/>
              <a:buNone/>
              <a:defRPr sz="1000"/>
            </a:lvl7pPr>
            <a:lvl8pPr indent="-228600" lvl="7" marL="3657600" algn="l">
              <a:lnSpc>
                <a:spcPct val="90000"/>
              </a:lnSpc>
              <a:spcBef>
                <a:spcPts val="500"/>
              </a:spcBef>
              <a:spcAft>
                <a:spcPts val="0"/>
              </a:spcAft>
              <a:buClr>
                <a:schemeClr val="lt1"/>
              </a:buClr>
              <a:buSzPts val="1000"/>
              <a:buNone/>
              <a:defRPr sz="1000"/>
            </a:lvl8pPr>
            <a:lvl9pPr indent="-228600" lvl="8" marL="4114800" algn="l">
              <a:lnSpc>
                <a:spcPct val="90000"/>
              </a:lnSpc>
              <a:spcBef>
                <a:spcPts val="500"/>
              </a:spcBef>
              <a:spcAft>
                <a:spcPts val="0"/>
              </a:spcAft>
              <a:buClr>
                <a:schemeClr val="lt1"/>
              </a:buClr>
              <a:buSzPts val="1000"/>
              <a:buNone/>
              <a:defRPr sz="1000"/>
            </a:lvl9pPr>
          </a:lstStyle>
          <a:p/>
        </p:txBody>
      </p:sp>
      <p:sp>
        <p:nvSpPr>
          <p:cNvPr id="94" name="Google Shape;94;p13"/>
          <p:cNvSpPr txBox="1"/>
          <p:nvPr>
            <p:ph idx="10" type="dt"/>
          </p:nvPr>
        </p:nvSpPr>
        <p:spPr>
          <a:xfrm>
            <a:off x="7416235" y="381001"/>
            <a:ext cx="2910800" cy="365100"/>
          </a:xfrm>
          <a:prstGeom prst="rect">
            <a:avLst/>
          </a:prstGeom>
          <a:noFill/>
          <a:ln>
            <a:noFill/>
          </a:ln>
        </p:spPr>
        <p:txBody>
          <a:bodyPr anchorCtr="0" anchor="ctr" bIns="45700" lIns="91425" spcFirstLastPara="1" rIns="91425" wrap="square" tIns="4570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95" name="Google Shape;95;p13"/>
          <p:cNvSpPr txBox="1"/>
          <p:nvPr>
            <p:ph idx="11" type="ftr"/>
          </p:nvPr>
        </p:nvSpPr>
        <p:spPr>
          <a:xfrm>
            <a:off x="792480" y="379438"/>
            <a:ext cx="6440800" cy="3651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96" name="Google Shape;96;p13"/>
          <p:cNvSpPr txBox="1"/>
          <p:nvPr>
            <p:ph idx="12" type="sldNum"/>
          </p:nvPr>
        </p:nvSpPr>
        <p:spPr>
          <a:xfrm>
            <a:off x="10509955" y="381001"/>
            <a:ext cx="889600" cy="365100"/>
          </a:xfrm>
          <a:prstGeom prst="rect">
            <a:avLst/>
          </a:prstGeom>
          <a:noFill/>
          <a:ln>
            <a:noFill/>
          </a:ln>
        </p:spPr>
        <p:txBody>
          <a:bodyPr anchorCtr="0" anchor="ctr" bIns="45700" lIns="91425" spcFirstLastPara="1" rIns="91425" wrap="square" tIns="45700">
            <a:noAutofit/>
          </a:bodyPr>
          <a:lstStyle>
            <a:lvl1pPr indent="0" lvl="0" marL="0" algn="r">
              <a:lnSpc>
                <a:spcPct val="100000"/>
              </a:lnSpc>
              <a:spcBef>
                <a:spcPts val="0"/>
              </a:spcBef>
              <a:spcAft>
                <a:spcPts val="0"/>
              </a:spcAft>
              <a:buSzPts val="1050"/>
              <a:buNone/>
              <a:defRPr b="0" i="0" sz="1050" u="none" cap="none" strike="noStrike">
                <a:solidFill>
                  <a:schemeClr val="lt1"/>
                </a:solidFill>
                <a:latin typeface="Century Gothic"/>
                <a:ea typeface="Century Gothic"/>
                <a:cs typeface="Century Gothic"/>
                <a:sym typeface="Century Gothic"/>
              </a:defRPr>
            </a:lvl1pPr>
            <a:lvl2pPr indent="0" lvl="1" marL="0" algn="r">
              <a:lnSpc>
                <a:spcPct val="100000"/>
              </a:lnSpc>
              <a:spcBef>
                <a:spcPts val="0"/>
              </a:spcBef>
              <a:spcAft>
                <a:spcPts val="0"/>
              </a:spcAft>
              <a:buSzPts val="1050"/>
              <a:buNone/>
              <a:defRPr b="0" i="0" sz="1050" u="none" cap="none" strike="noStrike">
                <a:solidFill>
                  <a:schemeClr val="lt1"/>
                </a:solidFill>
                <a:latin typeface="Century Gothic"/>
                <a:ea typeface="Century Gothic"/>
                <a:cs typeface="Century Gothic"/>
                <a:sym typeface="Century Gothic"/>
              </a:defRPr>
            </a:lvl2pPr>
            <a:lvl3pPr indent="0" lvl="2" marL="0" algn="r">
              <a:lnSpc>
                <a:spcPct val="100000"/>
              </a:lnSpc>
              <a:spcBef>
                <a:spcPts val="0"/>
              </a:spcBef>
              <a:spcAft>
                <a:spcPts val="0"/>
              </a:spcAft>
              <a:buSzPts val="1050"/>
              <a:buNone/>
              <a:defRPr b="0" i="0" sz="1050" u="none" cap="none" strike="noStrike">
                <a:solidFill>
                  <a:schemeClr val="lt1"/>
                </a:solidFill>
                <a:latin typeface="Century Gothic"/>
                <a:ea typeface="Century Gothic"/>
                <a:cs typeface="Century Gothic"/>
                <a:sym typeface="Century Gothic"/>
              </a:defRPr>
            </a:lvl3pPr>
            <a:lvl4pPr indent="0" lvl="3" marL="0" algn="r">
              <a:lnSpc>
                <a:spcPct val="100000"/>
              </a:lnSpc>
              <a:spcBef>
                <a:spcPts val="0"/>
              </a:spcBef>
              <a:spcAft>
                <a:spcPts val="0"/>
              </a:spcAft>
              <a:buSzPts val="1050"/>
              <a:buNone/>
              <a:defRPr b="0" i="0" sz="1050" u="none" cap="none" strike="noStrike">
                <a:solidFill>
                  <a:schemeClr val="lt1"/>
                </a:solidFill>
                <a:latin typeface="Century Gothic"/>
                <a:ea typeface="Century Gothic"/>
                <a:cs typeface="Century Gothic"/>
                <a:sym typeface="Century Gothic"/>
              </a:defRPr>
            </a:lvl4pPr>
            <a:lvl5pPr indent="0" lvl="4" marL="0" algn="r">
              <a:lnSpc>
                <a:spcPct val="100000"/>
              </a:lnSpc>
              <a:spcBef>
                <a:spcPts val="0"/>
              </a:spcBef>
              <a:spcAft>
                <a:spcPts val="0"/>
              </a:spcAft>
              <a:buSzPts val="1050"/>
              <a:buNone/>
              <a:defRPr b="0" i="0" sz="1050" u="none" cap="none" strike="noStrike">
                <a:solidFill>
                  <a:schemeClr val="lt1"/>
                </a:solidFill>
                <a:latin typeface="Century Gothic"/>
                <a:ea typeface="Century Gothic"/>
                <a:cs typeface="Century Gothic"/>
                <a:sym typeface="Century Gothic"/>
              </a:defRPr>
            </a:lvl5pPr>
            <a:lvl6pPr indent="0" lvl="5" marL="0" algn="r">
              <a:lnSpc>
                <a:spcPct val="100000"/>
              </a:lnSpc>
              <a:spcBef>
                <a:spcPts val="0"/>
              </a:spcBef>
              <a:spcAft>
                <a:spcPts val="0"/>
              </a:spcAft>
              <a:buSzPts val="1050"/>
              <a:buNone/>
              <a:defRPr b="0" i="0" sz="1050" u="none" cap="none" strike="noStrike">
                <a:solidFill>
                  <a:schemeClr val="lt1"/>
                </a:solidFill>
                <a:latin typeface="Century Gothic"/>
                <a:ea typeface="Century Gothic"/>
                <a:cs typeface="Century Gothic"/>
                <a:sym typeface="Century Gothic"/>
              </a:defRPr>
            </a:lvl6pPr>
            <a:lvl7pPr indent="0" lvl="6" marL="0" algn="r">
              <a:lnSpc>
                <a:spcPct val="100000"/>
              </a:lnSpc>
              <a:spcBef>
                <a:spcPts val="0"/>
              </a:spcBef>
              <a:spcAft>
                <a:spcPts val="0"/>
              </a:spcAft>
              <a:buSzPts val="1050"/>
              <a:buNone/>
              <a:defRPr b="0" i="0" sz="1050" u="none" cap="none" strike="noStrike">
                <a:solidFill>
                  <a:schemeClr val="lt1"/>
                </a:solidFill>
                <a:latin typeface="Century Gothic"/>
                <a:ea typeface="Century Gothic"/>
                <a:cs typeface="Century Gothic"/>
                <a:sym typeface="Century Gothic"/>
              </a:defRPr>
            </a:lvl7pPr>
            <a:lvl8pPr indent="0" lvl="7" marL="0" algn="r">
              <a:lnSpc>
                <a:spcPct val="100000"/>
              </a:lnSpc>
              <a:spcBef>
                <a:spcPts val="0"/>
              </a:spcBef>
              <a:spcAft>
                <a:spcPts val="0"/>
              </a:spcAft>
              <a:buSzPts val="1050"/>
              <a:buNone/>
              <a:defRPr b="0" i="0" sz="1050" u="none" cap="none" strike="noStrike">
                <a:solidFill>
                  <a:schemeClr val="lt1"/>
                </a:solidFill>
                <a:latin typeface="Century Gothic"/>
                <a:ea typeface="Century Gothic"/>
                <a:cs typeface="Century Gothic"/>
                <a:sym typeface="Century Gothic"/>
              </a:defRPr>
            </a:lvl8pPr>
            <a:lvl9pPr indent="0" lvl="8" marL="0" algn="r">
              <a:lnSpc>
                <a:spcPct val="100000"/>
              </a:lnSpc>
              <a:spcBef>
                <a:spcPts val="0"/>
              </a:spcBef>
              <a:spcAft>
                <a:spcPts val="0"/>
              </a:spcAft>
              <a:buSzPts val="1050"/>
              <a:buNone/>
              <a:defRPr b="0" i="0" sz="1050" u="none" cap="none" strike="noStrike">
                <a:solidFill>
                  <a:schemeClr val="lt1"/>
                </a:solidFill>
                <a:latin typeface="Century Gothic"/>
                <a:ea typeface="Century Gothic"/>
                <a:cs typeface="Century Gothic"/>
                <a:sym typeface="Century Gothic"/>
              </a:defRPr>
            </a:lvl9pPr>
          </a:lstStyle>
          <a:p>
            <a:pPr indent="0" lvl="0" marL="0" rtl="0" algn="r">
              <a:spcBef>
                <a:spcPts val="0"/>
              </a:spcBef>
              <a:spcAft>
                <a:spcPts val="0"/>
              </a:spcAft>
              <a:buNone/>
            </a:pPr>
            <a:fld id="{00000000-1234-1234-1234-123412341234}" type="slidenum">
              <a:rPr lang="en-US"/>
              <a:t>‹#›</a:t>
            </a:fld>
            <a:endParaRPr/>
          </a:p>
        </p:txBody>
      </p:sp>
      <p:sp>
        <p:nvSpPr>
          <p:cNvPr id="97" name="Google Shape;97;p13"/>
          <p:cNvSpPr txBox="1"/>
          <p:nvPr/>
        </p:nvSpPr>
        <p:spPr>
          <a:xfrm>
            <a:off x="308611" y="807720"/>
            <a:ext cx="609600" cy="584700"/>
          </a:xfrm>
          <a:prstGeom prst="rect">
            <a:avLst/>
          </a:prstGeom>
          <a:no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chemeClr val="lt1"/>
              </a:buClr>
              <a:buSzPts val="8000"/>
              <a:buFont typeface="Century Gothic"/>
              <a:buNone/>
            </a:pPr>
            <a:r>
              <a:rPr b="0" i="0" lang="en-US" sz="8000" u="none" cap="none" strike="noStrike">
                <a:solidFill>
                  <a:schemeClr val="lt1"/>
                </a:solidFill>
                <a:latin typeface="Century Gothic"/>
                <a:ea typeface="Century Gothic"/>
                <a:cs typeface="Century Gothic"/>
                <a:sym typeface="Century Gothic"/>
              </a:rPr>
              <a:t>“</a:t>
            </a:r>
            <a:endParaRPr b="0" i="0" sz="1400" u="none" cap="none" strike="noStrike">
              <a:solidFill>
                <a:srgbClr val="000000"/>
              </a:solidFill>
              <a:latin typeface="Arial"/>
              <a:ea typeface="Arial"/>
              <a:cs typeface="Arial"/>
              <a:sym typeface="Arial"/>
            </a:endParaRPr>
          </a:p>
        </p:txBody>
      </p:sp>
      <p:sp>
        <p:nvSpPr>
          <p:cNvPr id="98" name="Google Shape;98;p13"/>
          <p:cNvSpPr txBox="1"/>
          <p:nvPr/>
        </p:nvSpPr>
        <p:spPr>
          <a:xfrm>
            <a:off x="10862311" y="3021330"/>
            <a:ext cx="609600" cy="584700"/>
          </a:xfrm>
          <a:prstGeom prst="rect">
            <a:avLst/>
          </a:prstGeom>
          <a:noFill/>
          <a:ln>
            <a:noFill/>
          </a:ln>
        </p:spPr>
        <p:txBody>
          <a:bodyPr anchorCtr="0" anchor="ctr" bIns="45700" lIns="91425" spcFirstLastPara="1" rIns="91425" wrap="square" tIns="45700">
            <a:noAutofit/>
          </a:bodyPr>
          <a:lstStyle/>
          <a:p>
            <a:pPr indent="0" lvl="0" marL="0" marR="0" rtl="0" algn="r">
              <a:lnSpc>
                <a:spcPct val="100000"/>
              </a:lnSpc>
              <a:spcBef>
                <a:spcPts val="0"/>
              </a:spcBef>
              <a:spcAft>
                <a:spcPts val="0"/>
              </a:spcAft>
              <a:buClr>
                <a:schemeClr val="lt1"/>
              </a:buClr>
              <a:buSzPts val="8000"/>
              <a:buFont typeface="Century Gothic"/>
              <a:buNone/>
            </a:pPr>
            <a:r>
              <a:rPr b="0" i="0" lang="en-US" sz="8000" u="none" cap="none" strike="noStrike">
                <a:solidFill>
                  <a:schemeClr val="lt1"/>
                </a:solidFill>
                <a:latin typeface="Century Gothic"/>
                <a:ea typeface="Century Gothic"/>
                <a:cs typeface="Century Gothic"/>
                <a:sym typeface="Century Gothic"/>
              </a:rPr>
              <a:t>”</a:t>
            </a:r>
            <a:endParaRPr b="0" i="0" sz="14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ame Card" showMasterSp="0">
  <p:cSld name="Name Card">
    <p:spTree>
      <p:nvGrpSpPr>
        <p:cNvPr id="99" name="Shape 99"/>
        <p:cNvGrpSpPr/>
        <p:nvPr/>
      </p:nvGrpSpPr>
      <p:grpSpPr>
        <a:xfrm>
          <a:off x="0" y="0"/>
          <a:ext cx="0" cy="0"/>
          <a:chOff x="0" y="0"/>
          <a:chExt cx="0" cy="0"/>
        </a:xfrm>
      </p:grpSpPr>
      <p:pic>
        <p:nvPicPr>
          <p:cNvPr descr="C0-HD-BTM.png" id="100" name="Google Shape;100;p14"/>
          <p:cNvPicPr preferRelativeResize="0"/>
          <p:nvPr/>
        </p:nvPicPr>
        <p:blipFill rotWithShape="1">
          <a:blip r:embed="rId2">
            <a:alphaModFix/>
          </a:blip>
          <a:srcRect b="0" l="0" r="0" t="0"/>
          <a:stretch/>
        </p:blipFill>
        <p:spPr>
          <a:xfrm>
            <a:off x="0" y="4995863"/>
            <a:ext cx="12192000" cy="1862137"/>
          </a:xfrm>
          <a:prstGeom prst="rect">
            <a:avLst/>
          </a:prstGeom>
          <a:noFill/>
          <a:ln>
            <a:noFill/>
          </a:ln>
        </p:spPr>
      </p:pic>
      <p:sp>
        <p:nvSpPr>
          <p:cNvPr id="101" name="Google Shape;101;p14"/>
          <p:cNvSpPr txBox="1"/>
          <p:nvPr>
            <p:ph type="title"/>
          </p:nvPr>
        </p:nvSpPr>
        <p:spPr>
          <a:xfrm>
            <a:off x="914400" y="1124702"/>
            <a:ext cx="10366400" cy="2511900"/>
          </a:xfrm>
          <a:prstGeom prst="rect">
            <a:avLst/>
          </a:prstGeom>
          <a:noFill/>
          <a:ln>
            <a:noFill/>
          </a:ln>
        </p:spPr>
        <p:txBody>
          <a:bodyPr anchorCtr="0" anchor="b" bIns="45700" lIns="91425" spcFirstLastPara="1" rIns="91425" wrap="square" tIns="45700">
            <a:noAutofit/>
          </a:bodyPr>
          <a:lstStyle>
            <a:lvl1pPr lvl="0" algn="l">
              <a:lnSpc>
                <a:spcPct val="90000"/>
              </a:lnSpc>
              <a:spcBef>
                <a:spcPts val="0"/>
              </a:spcBef>
              <a:spcAft>
                <a:spcPts val="0"/>
              </a:spcAft>
              <a:buClr>
                <a:schemeClr val="lt1"/>
              </a:buClr>
              <a:buSzPts val="3200"/>
              <a:buFont typeface="Century Gothic"/>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02" name="Google Shape;102;p14"/>
          <p:cNvSpPr txBox="1"/>
          <p:nvPr>
            <p:ph idx="1" type="body"/>
          </p:nvPr>
        </p:nvSpPr>
        <p:spPr>
          <a:xfrm>
            <a:off x="914389" y="3648316"/>
            <a:ext cx="10364800" cy="999900"/>
          </a:xfrm>
          <a:prstGeom prst="rect">
            <a:avLst/>
          </a:prstGeom>
          <a:noFill/>
          <a:ln>
            <a:noFill/>
          </a:ln>
        </p:spPr>
        <p:txBody>
          <a:bodyPr anchorCtr="0" anchor="t" bIns="45700" lIns="91425" spcFirstLastPara="1" rIns="91425" wrap="square" tIns="45700">
            <a:noAutofit/>
          </a:bodyPr>
          <a:lstStyle>
            <a:lvl1pPr indent="-228600" lvl="0" marL="457200" algn="l">
              <a:lnSpc>
                <a:spcPct val="90000"/>
              </a:lnSpc>
              <a:spcBef>
                <a:spcPts val="1000"/>
              </a:spcBef>
              <a:spcAft>
                <a:spcPts val="0"/>
              </a:spcAft>
              <a:buClr>
                <a:schemeClr val="lt1"/>
              </a:buClr>
              <a:buSzPts val="1600"/>
              <a:buNone/>
              <a:defRPr sz="1600"/>
            </a:lvl1pPr>
            <a:lvl2pPr indent="-228600" lvl="1" marL="914400" algn="l">
              <a:lnSpc>
                <a:spcPct val="90000"/>
              </a:lnSpc>
              <a:spcBef>
                <a:spcPts val="500"/>
              </a:spcBef>
              <a:spcAft>
                <a:spcPts val="0"/>
              </a:spcAft>
              <a:buClr>
                <a:schemeClr val="lt1"/>
              </a:buClr>
              <a:buSzPts val="1400"/>
              <a:buNone/>
              <a:defRPr sz="1400"/>
            </a:lvl2pPr>
            <a:lvl3pPr indent="-228600" lvl="2" marL="1371600" algn="l">
              <a:lnSpc>
                <a:spcPct val="90000"/>
              </a:lnSpc>
              <a:spcBef>
                <a:spcPts val="500"/>
              </a:spcBef>
              <a:spcAft>
                <a:spcPts val="0"/>
              </a:spcAft>
              <a:buClr>
                <a:schemeClr val="lt1"/>
              </a:buClr>
              <a:buSzPts val="1200"/>
              <a:buNone/>
              <a:defRPr sz="1200"/>
            </a:lvl3pPr>
            <a:lvl4pPr indent="-228600" lvl="3" marL="1828800" algn="l">
              <a:lnSpc>
                <a:spcPct val="90000"/>
              </a:lnSpc>
              <a:spcBef>
                <a:spcPts val="500"/>
              </a:spcBef>
              <a:spcAft>
                <a:spcPts val="0"/>
              </a:spcAft>
              <a:buClr>
                <a:schemeClr val="lt1"/>
              </a:buClr>
              <a:buSzPts val="1000"/>
              <a:buNone/>
              <a:defRPr sz="1000"/>
            </a:lvl4pPr>
            <a:lvl5pPr indent="-228600" lvl="4" marL="2286000" algn="l">
              <a:lnSpc>
                <a:spcPct val="90000"/>
              </a:lnSpc>
              <a:spcBef>
                <a:spcPts val="500"/>
              </a:spcBef>
              <a:spcAft>
                <a:spcPts val="0"/>
              </a:spcAft>
              <a:buClr>
                <a:schemeClr val="lt1"/>
              </a:buClr>
              <a:buSzPts val="1000"/>
              <a:buNone/>
              <a:defRPr sz="1000"/>
            </a:lvl5pPr>
            <a:lvl6pPr indent="-228600" lvl="5" marL="2743200" algn="l">
              <a:lnSpc>
                <a:spcPct val="90000"/>
              </a:lnSpc>
              <a:spcBef>
                <a:spcPts val="500"/>
              </a:spcBef>
              <a:spcAft>
                <a:spcPts val="0"/>
              </a:spcAft>
              <a:buClr>
                <a:schemeClr val="lt1"/>
              </a:buClr>
              <a:buSzPts val="1000"/>
              <a:buNone/>
              <a:defRPr sz="1000"/>
            </a:lvl6pPr>
            <a:lvl7pPr indent="-228600" lvl="6" marL="3200400" algn="l">
              <a:lnSpc>
                <a:spcPct val="90000"/>
              </a:lnSpc>
              <a:spcBef>
                <a:spcPts val="500"/>
              </a:spcBef>
              <a:spcAft>
                <a:spcPts val="0"/>
              </a:spcAft>
              <a:buClr>
                <a:schemeClr val="lt1"/>
              </a:buClr>
              <a:buSzPts val="1000"/>
              <a:buNone/>
              <a:defRPr sz="1000"/>
            </a:lvl7pPr>
            <a:lvl8pPr indent="-228600" lvl="7" marL="3657600" algn="l">
              <a:lnSpc>
                <a:spcPct val="90000"/>
              </a:lnSpc>
              <a:spcBef>
                <a:spcPts val="500"/>
              </a:spcBef>
              <a:spcAft>
                <a:spcPts val="0"/>
              </a:spcAft>
              <a:buClr>
                <a:schemeClr val="lt1"/>
              </a:buClr>
              <a:buSzPts val="1000"/>
              <a:buNone/>
              <a:defRPr sz="1000"/>
            </a:lvl8pPr>
            <a:lvl9pPr indent="-228600" lvl="8" marL="4114800" algn="l">
              <a:lnSpc>
                <a:spcPct val="90000"/>
              </a:lnSpc>
              <a:spcBef>
                <a:spcPts val="500"/>
              </a:spcBef>
              <a:spcAft>
                <a:spcPts val="0"/>
              </a:spcAft>
              <a:buClr>
                <a:schemeClr val="lt1"/>
              </a:buClr>
              <a:buSzPts val="1000"/>
              <a:buNone/>
              <a:defRPr sz="1000"/>
            </a:lvl9pPr>
          </a:lstStyle>
          <a:p/>
        </p:txBody>
      </p:sp>
      <p:sp>
        <p:nvSpPr>
          <p:cNvPr id="103" name="Google Shape;103;p14"/>
          <p:cNvSpPr txBox="1"/>
          <p:nvPr>
            <p:ph idx="10" type="dt"/>
          </p:nvPr>
        </p:nvSpPr>
        <p:spPr>
          <a:xfrm>
            <a:off x="7416235" y="378884"/>
            <a:ext cx="2910800" cy="365100"/>
          </a:xfrm>
          <a:prstGeom prst="rect">
            <a:avLst/>
          </a:prstGeom>
          <a:noFill/>
          <a:ln>
            <a:noFill/>
          </a:ln>
        </p:spPr>
        <p:txBody>
          <a:bodyPr anchorCtr="0" anchor="ctr" bIns="45700" lIns="91425" spcFirstLastPara="1" rIns="91425" wrap="square" tIns="4570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04" name="Google Shape;104;p14"/>
          <p:cNvSpPr txBox="1"/>
          <p:nvPr>
            <p:ph idx="11" type="ftr"/>
          </p:nvPr>
        </p:nvSpPr>
        <p:spPr>
          <a:xfrm>
            <a:off x="792480" y="378884"/>
            <a:ext cx="6440800" cy="3651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05" name="Google Shape;105;p14"/>
          <p:cNvSpPr txBox="1"/>
          <p:nvPr>
            <p:ph idx="12" type="sldNum"/>
          </p:nvPr>
        </p:nvSpPr>
        <p:spPr>
          <a:xfrm>
            <a:off x="10509955" y="381001"/>
            <a:ext cx="889600" cy="365100"/>
          </a:xfrm>
          <a:prstGeom prst="rect">
            <a:avLst/>
          </a:prstGeom>
          <a:noFill/>
          <a:ln>
            <a:noFill/>
          </a:ln>
        </p:spPr>
        <p:txBody>
          <a:bodyPr anchorCtr="0" anchor="ctr" bIns="45700" lIns="91425" spcFirstLastPara="1" rIns="91425" wrap="square" tIns="45700">
            <a:noAutofit/>
          </a:bodyPr>
          <a:lstStyle>
            <a:lvl1pPr indent="0" lvl="0" marL="0" algn="r">
              <a:lnSpc>
                <a:spcPct val="100000"/>
              </a:lnSpc>
              <a:spcBef>
                <a:spcPts val="0"/>
              </a:spcBef>
              <a:spcAft>
                <a:spcPts val="0"/>
              </a:spcAft>
              <a:buSzPts val="1050"/>
              <a:buNone/>
              <a:defRPr b="0" i="0" sz="1050" u="none" cap="none" strike="noStrike">
                <a:solidFill>
                  <a:schemeClr val="lt1"/>
                </a:solidFill>
                <a:latin typeface="Century Gothic"/>
                <a:ea typeface="Century Gothic"/>
                <a:cs typeface="Century Gothic"/>
                <a:sym typeface="Century Gothic"/>
              </a:defRPr>
            </a:lvl1pPr>
            <a:lvl2pPr indent="0" lvl="1" marL="0" algn="r">
              <a:lnSpc>
                <a:spcPct val="100000"/>
              </a:lnSpc>
              <a:spcBef>
                <a:spcPts val="0"/>
              </a:spcBef>
              <a:spcAft>
                <a:spcPts val="0"/>
              </a:spcAft>
              <a:buSzPts val="1050"/>
              <a:buNone/>
              <a:defRPr b="0" i="0" sz="1050" u="none" cap="none" strike="noStrike">
                <a:solidFill>
                  <a:schemeClr val="lt1"/>
                </a:solidFill>
                <a:latin typeface="Century Gothic"/>
                <a:ea typeface="Century Gothic"/>
                <a:cs typeface="Century Gothic"/>
                <a:sym typeface="Century Gothic"/>
              </a:defRPr>
            </a:lvl2pPr>
            <a:lvl3pPr indent="0" lvl="2" marL="0" algn="r">
              <a:lnSpc>
                <a:spcPct val="100000"/>
              </a:lnSpc>
              <a:spcBef>
                <a:spcPts val="0"/>
              </a:spcBef>
              <a:spcAft>
                <a:spcPts val="0"/>
              </a:spcAft>
              <a:buSzPts val="1050"/>
              <a:buNone/>
              <a:defRPr b="0" i="0" sz="1050" u="none" cap="none" strike="noStrike">
                <a:solidFill>
                  <a:schemeClr val="lt1"/>
                </a:solidFill>
                <a:latin typeface="Century Gothic"/>
                <a:ea typeface="Century Gothic"/>
                <a:cs typeface="Century Gothic"/>
                <a:sym typeface="Century Gothic"/>
              </a:defRPr>
            </a:lvl3pPr>
            <a:lvl4pPr indent="0" lvl="3" marL="0" algn="r">
              <a:lnSpc>
                <a:spcPct val="100000"/>
              </a:lnSpc>
              <a:spcBef>
                <a:spcPts val="0"/>
              </a:spcBef>
              <a:spcAft>
                <a:spcPts val="0"/>
              </a:spcAft>
              <a:buSzPts val="1050"/>
              <a:buNone/>
              <a:defRPr b="0" i="0" sz="1050" u="none" cap="none" strike="noStrike">
                <a:solidFill>
                  <a:schemeClr val="lt1"/>
                </a:solidFill>
                <a:latin typeface="Century Gothic"/>
                <a:ea typeface="Century Gothic"/>
                <a:cs typeface="Century Gothic"/>
                <a:sym typeface="Century Gothic"/>
              </a:defRPr>
            </a:lvl4pPr>
            <a:lvl5pPr indent="0" lvl="4" marL="0" algn="r">
              <a:lnSpc>
                <a:spcPct val="100000"/>
              </a:lnSpc>
              <a:spcBef>
                <a:spcPts val="0"/>
              </a:spcBef>
              <a:spcAft>
                <a:spcPts val="0"/>
              </a:spcAft>
              <a:buSzPts val="1050"/>
              <a:buNone/>
              <a:defRPr b="0" i="0" sz="1050" u="none" cap="none" strike="noStrike">
                <a:solidFill>
                  <a:schemeClr val="lt1"/>
                </a:solidFill>
                <a:latin typeface="Century Gothic"/>
                <a:ea typeface="Century Gothic"/>
                <a:cs typeface="Century Gothic"/>
                <a:sym typeface="Century Gothic"/>
              </a:defRPr>
            </a:lvl5pPr>
            <a:lvl6pPr indent="0" lvl="5" marL="0" algn="r">
              <a:lnSpc>
                <a:spcPct val="100000"/>
              </a:lnSpc>
              <a:spcBef>
                <a:spcPts val="0"/>
              </a:spcBef>
              <a:spcAft>
                <a:spcPts val="0"/>
              </a:spcAft>
              <a:buSzPts val="1050"/>
              <a:buNone/>
              <a:defRPr b="0" i="0" sz="1050" u="none" cap="none" strike="noStrike">
                <a:solidFill>
                  <a:schemeClr val="lt1"/>
                </a:solidFill>
                <a:latin typeface="Century Gothic"/>
                <a:ea typeface="Century Gothic"/>
                <a:cs typeface="Century Gothic"/>
                <a:sym typeface="Century Gothic"/>
              </a:defRPr>
            </a:lvl6pPr>
            <a:lvl7pPr indent="0" lvl="6" marL="0" algn="r">
              <a:lnSpc>
                <a:spcPct val="100000"/>
              </a:lnSpc>
              <a:spcBef>
                <a:spcPts val="0"/>
              </a:spcBef>
              <a:spcAft>
                <a:spcPts val="0"/>
              </a:spcAft>
              <a:buSzPts val="1050"/>
              <a:buNone/>
              <a:defRPr b="0" i="0" sz="1050" u="none" cap="none" strike="noStrike">
                <a:solidFill>
                  <a:schemeClr val="lt1"/>
                </a:solidFill>
                <a:latin typeface="Century Gothic"/>
                <a:ea typeface="Century Gothic"/>
                <a:cs typeface="Century Gothic"/>
                <a:sym typeface="Century Gothic"/>
              </a:defRPr>
            </a:lvl7pPr>
            <a:lvl8pPr indent="0" lvl="7" marL="0" algn="r">
              <a:lnSpc>
                <a:spcPct val="100000"/>
              </a:lnSpc>
              <a:spcBef>
                <a:spcPts val="0"/>
              </a:spcBef>
              <a:spcAft>
                <a:spcPts val="0"/>
              </a:spcAft>
              <a:buSzPts val="1050"/>
              <a:buNone/>
              <a:defRPr b="0" i="0" sz="1050" u="none" cap="none" strike="noStrike">
                <a:solidFill>
                  <a:schemeClr val="lt1"/>
                </a:solidFill>
                <a:latin typeface="Century Gothic"/>
                <a:ea typeface="Century Gothic"/>
                <a:cs typeface="Century Gothic"/>
                <a:sym typeface="Century Gothic"/>
              </a:defRPr>
            </a:lvl8pPr>
            <a:lvl9pPr indent="0" lvl="8" marL="0" algn="r">
              <a:lnSpc>
                <a:spcPct val="100000"/>
              </a:lnSpc>
              <a:spcBef>
                <a:spcPts val="0"/>
              </a:spcBef>
              <a:spcAft>
                <a:spcPts val="0"/>
              </a:spcAft>
              <a:buSzPts val="1050"/>
              <a:buNone/>
              <a:defRPr b="0" i="0" sz="1050" u="none" cap="none" strike="noStrike">
                <a:solidFill>
                  <a:schemeClr val="lt1"/>
                </a:solidFill>
                <a:latin typeface="Century Gothic"/>
                <a:ea typeface="Century Gothic"/>
                <a:cs typeface="Century Gothic"/>
                <a:sym typeface="Century Gothic"/>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3 Column">
  <p:cSld name="3 Column">
    <p:spTree>
      <p:nvGrpSpPr>
        <p:cNvPr id="106" name="Shape 106"/>
        <p:cNvGrpSpPr/>
        <p:nvPr/>
      </p:nvGrpSpPr>
      <p:grpSpPr>
        <a:xfrm>
          <a:off x="0" y="0"/>
          <a:ext cx="0" cy="0"/>
          <a:chOff x="0" y="0"/>
          <a:chExt cx="0" cy="0"/>
        </a:xfrm>
      </p:grpSpPr>
      <p:sp>
        <p:nvSpPr>
          <p:cNvPr id="107" name="Google Shape;107;p15"/>
          <p:cNvSpPr txBox="1"/>
          <p:nvPr>
            <p:ph type="title"/>
          </p:nvPr>
        </p:nvSpPr>
        <p:spPr>
          <a:xfrm>
            <a:off x="2895601" y="762000"/>
            <a:ext cx="8504000" cy="1303800"/>
          </a:xfrm>
          <a:prstGeom prst="rect">
            <a:avLst/>
          </a:prstGeom>
          <a:noFill/>
          <a:ln>
            <a:noFill/>
          </a:ln>
        </p:spPr>
        <p:txBody>
          <a:bodyPr anchorCtr="0" anchor="ctr" bIns="45700" lIns="91425" spcFirstLastPara="1" rIns="91425" wrap="square" tIns="45700">
            <a:noAutofit/>
          </a:bodyPr>
          <a:lstStyle>
            <a:lvl1pPr lvl="0" algn="r">
              <a:lnSpc>
                <a:spcPct val="9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08" name="Google Shape;108;p15"/>
          <p:cNvSpPr txBox="1"/>
          <p:nvPr>
            <p:ph idx="1" type="body"/>
          </p:nvPr>
        </p:nvSpPr>
        <p:spPr>
          <a:xfrm>
            <a:off x="792481" y="2202080"/>
            <a:ext cx="3413600" cy="617400"/>
          </a:xfrm>
          <a:prstGeom prst="rect">
            <a:avLst/>
          </a:prstGeom>
          <a:noFill/>
          <a:ln>
            <a:noFill/>
          </a:ln>
        </p:spPr>
        <p:txBody>
          <a:bodyPr anchorCtr="0" anchor="b" bIns="45700" lIns="91425" spcFirstLastPara="1" rIns="91425" wrap="square" tIns="45700">
            <a:noAutofit/>
          </a:bodyPr>
          <a:lstStyle>
            <a:lvl1pPr indent="-228600" lvl="0" marL="457200" algn="l">
              <a:lnSpc>
                <a:spcPct val="90000"/>
              </a:lnSpc>
              <a:spcBef>
                <a:spcPts val="1000"/>
              </a:spcBef>
              <a:spcAft>
                <a:spcPts val="0"/>
              </a:spcAft>
              <a:buClr>
                <a:schemeClr val="lt1"/>
              </a:buClr>
              <a:buSzPts val="2400"/>
              <a:buNone/>
              <a:defRPr b="0" sz="2400">
                <a:solidFill>
                  <a:schemeClr val="lt1"/>
                </a:solidFill>
              </a:defRPr>
            </a:lvl1pPr>
            <a:lvl2pPr indent="-228600" lvl="1" marL="914400" algn="l">
              <a:lnSpc>
                <a:spcPct val="90000"/>
              </a:lnSpc>
              <a:spcBef>
                <a:spcPts val="500"/>
              </a:spcBef>
              <a:spcAft>
                <a:spcPts val="0"/>
              </a:spcAft>
              <a:buClr>
                <a:schemeClr val="lt1"/>
              </a:buClr>
              <a:buSzPts val="2000"/>
              <a:buNone/>
              <a:defRPr b="1" sz="2000"/>
            </a:lvl2pPr>
            <a:lvl3pPr indent="-228600" lvl="2" marL="1371600" algn="l">
              <a:lnSpc>
                <a:spcPct val="90000"/>
              </a:lnSpc>
              <a:spcBef>
                <a:spcPts val="500"/>
              </a:spcBef>
              <a:spcAft>
                <a:spcPts val="0"/>
              </a:spcAft>
              <a:buClr>
                <a:schemeClr val="lt1"/>
              </a:buClr>
              <a:buSzPts val="1800"/>
              <a:buNone/>
              <a:defRPr b="1" sz="1800"/>
            </a:lvl3pPr>
            <a:lvl4pPr indent="-228600" lvl="3" marL="1828800" algn="l">
              <a:lnSpc>
                <a:spcPct val="90000"/>
              </a:lnSpc>
              <a:spcBef>
                <a:spcPts val="500"/>
              </a:spcBef>
              <a:spcAft>
                <a:spcPts val="0"/>
              </a:spcAft>
              <a:buClr>
                <a:schemeClr val="lt1"/>
              </a:buClr>
              <a:buSzPts val="1600"/>
              <a:buNone/>
              <a:defRPr b="1" sz="1600"/>
            </a:lvl4pPr>
            <a:lvl5pPr indent="-228600" lvl="4" marL="2286000" algn="l">
              <a:lnSpc>
                <a:spcPct val="90000"/>
              </a:lnSpc>
              <a:spcBef>
                <a:spcPts val="500"/>
              </a:spcBef>
              <a:spcAft>
                <a:spcPts val="0"/>
              </a:spcAft>
              <a:buClr>
                <a:schemeClr val="lt1"/>
              </a:buClr>
              <a:buSzPts val="1600"/>
              <a:buNone/>
              <a:defRPr b="1" sz="1600"/>
            </a:lvl5pPr>
            <a:lvl6pPr indent="-228600" lvl="5" marL="2743200" algn="l">
              <a:lnSpc>
                <a:spcPct val="90000"/>
              </a:lnSpc>
              <a:spcBef>
                <a:spcPts val="500"/>
              </a:spcBef>
              <a:spcAft>
                <a:spcPts val="0"/>
              </a:spcAft>
              <a:buClr>
                <a:schemeClr val="lt1"/>
              </a:buClr>
              <a:buSzPts val="1600"/>
              <a:buNone/>
              <a:defRPr b="1" sz="1600"/>
            </a:lvl6pPr>
            <a:lvl7pPr indent="-228600" lvl="6" marL="3200400" algn="l">
              <a:lnSpc>
                <a:spcPct val="90000"/>
              </a:lnSpc>
              <a:spcBef>
                <a:spcPts val="500"/>
              </a:spcBef>
              <a:spcAft>
                <a:spcPts val="0"/>
              </a:spcAft>
              <a:buClr>
                <a:schemeClr val="lt1"/>
              </a:buClr>
              <a:buSzPts val="1600"/>
              <a:buNone/>
              <a:defRPr b="1" sz="1600"/>
            </a:lvl7pPr>
            <a:lvl8pPr indent="-228600" lvl="7" marL="3657600" algn="l">
              <a:lnSpc>
                <a:spcPct val="90000"/>
              </a:lnSpc>
              <a:spcBef>
                <a:spcPts val="500"/>
              </a:spcBef>
              <a:spcAft>
                <a:spcPts val="0"/>
              </a:spcAft>
              <a:buClr>
                <a:schemeClr val="lt1"/>
              </a:buClr>
              <a:buSzPts val="1600"/>
              <a:buNone/>
              <a:defRPr b="1" sz="1600"/>
            </a:lvl8pPr>
            <a:lvl9pPr indent="-228600" lvl="8" marL="4114800" algn="l">
              <a:lnSpc>
                <a:spcPct val="90000"/>
              </a:lnSpc>
              <a:spcBef>
                <a:spcPts val="500"/>
              </a:spcBef>
              <a:spcAft>
                <a:spcPts val="0"/>
              </a:spcAft>
              <a:buClr>
                <a:schemeClr val="lt1"/>
              </a:buClr>
              <a:buSzPts val="1600"/>
              <a:buNone/>
              <a:defRPr b="1" sz="1600"/>
            </a:lvl9pPr>
          </a:lstStyle>
          <a:p/>
        </p:txBody>
      </p:sp>
      <p:sp>
        <p:nvSpPr>
          <p:cNvPr id="109" name="Google Shape;109;p15"/>
          <p:cNvSpPr txBox="1"/>
          <p:nvPr>
            <p:ph idx="2" type="body"/>
          </p:nvPr>
        </p:nvSpPr>
        <p:spPr>
          <a:xfrm>
            <a:off x="792480" y="2904564"/>
            <a:ext cx="3413600" cy="3359100"/>
          </a:xfrm>
          <a:prstGeom prst="rect">
            <a:avLst/>
          </a:prstGeom>
          <a:noFill/>
          <a:ln>
            <a:noFill/>
          </a:ln>
        </p:spPr>
        <p:txBody>
          <a:bodyPr anchorCtr="0" anchor="t" bIns="45700" lIns="91425" spcFirstLastPara="1" rIns="91425" wrap="square" tIns="45700">
            <a:noAutofit/>
          </a:bodyPr>
          <a:lstStyle>
            <a:lvl1pPr indent="-228600" lvl="0" marL="457200" algn="l">
              <a:lnSpc>
                <a:spcPct val="90000"/>
              </a:lnSpc>
              <a:spcBef>
                <a:spcPts val="1000"/>
              </a:spcBef>
              <a:spcAft>
                <a:spcPts val="0"/>
              </a:spcAft>
              <a:buClr>
                <a:schemeClr val="lt1"/>
              </a:buClr>
              <a:buSzPts val="1400"/>
              <a:buNone/>
              <a:defRPr sz="1400"/>
            </a:lvl1pPr>
            <a:lvl2pPr indent="-228600" lvl="1" marL="914400" algn="l">
              <a:lnSpc>
                <a:spcPct val="90000"/>
              </a:lnSpc>
              <a:spcBef>
                <a:spcPts val="500"/>
              </a:spcBef>
              <a:spcAft>
                <a:spcPts val="0"/>
              </a:spcAft>
              <a:buClr>
                <a:schemeClr val="lt1"/>
              </a:buClr>
              <a:buSzPts val="1200"/>
              <a:buNone/>
              <a:defRPr sz="1200"/>
            </a:lvl2pPr>
            <a:lvl3pPr indent="-228600" lvl="2" marL="1371600" algn="l">
              <a:lnSpc>
                <a:spcPct val="90000"/>
              </a:lnSpc>
              <a:spcBef>
                <a:spcPts val="500"/>
              </a:spcBef>
              <a:spcAft>
                <a:spcPts val="0"/>
              </a:spcAft>
              <a:buClr>
                <a:schemeClr val="lt1"/>
              </a:buClr>
              <a:buSzPts val="1000"/>
              <a:buNone/>
              <a:defRPr sz="1000"/>
            </a:lvl3pPr>
            <a:lvl4pPr indent="-228600" lvl="3" marL="1828800" algn="l">
              <a:lnSpc>
                <a:spcPct val="90000"/>
              </a:lnSpc>
              <a:spcBef>
                <a:spcPts val="500"/>
              </a:spcBef>
              <a:spcAft>
                <a:spcPts val="0"/>
              </a:spcAft>
              <a:buClr>
                <a:schemeClr val="lt1"/>
              </a:buClr>
              <a:buSzPts val="900"/>
              <a:buNone/>
              <a:defRPr sz="900"/>
            </a:lvl4pPr>
            <a:lvl5pPr indent="-228600" lvl="4" marL="2286000" algn="l">
              <a:lnSpc>
                <a:spcPct val="90000"/>
              </a:lnSpc>
              <a:spcBef>
                <a:spcPts val="500"/>
              </a:spcBef>
              <a:spcAft>
                <a:spcPts val="0"/>
              </a:spcAft>
              <a:buClr>
                <a:schemeClr val="lt1"/>
              </a:buClr>
              <a:buSzPts val="900"/>
              <a:buNone/>
              <a:defRPr sz="900"/>
            </a:lvl5pPr>
            <a:lvl6pPr indent="-228600" lvl="5" marL="2743200" algn="l">
              <a:lnSpc>
                <a:spcPct val="90000"/>
              </a:lnSpc>
              <a:spcBef>
                <a:spcPts val="500"/>
              </a:spcBef>
              <a:spcAft>
                <a:spcPts val="0"/>
              </a:spcAft>
              <a:buClr>
                <a:schemeClr val="lt1"/>
              </a:buClr>
              <a:buSzPts val="900"/>
              <a:buNone/>
              <a:defRPr sz="900"/>
            </a:lvl6pPr>
            <a:lvl7pPr indent="-228600" lvl="6" marL="3200400" algn="l">
              <a:lnSpc>
                <a:spcPct val="90000"/>
              </a:lnSpc>
              <a:spcBef>
                <a:spcPts val="500"/>
              </a:spcBef>
              <a:spcAft>
                <a:spcPts val="0"/>
              </a:spcAft>
              <a:buClr>
                <a:schemeClr val="lt1"/>
              </a:buClr>
              <a:buSzPts val="900"/>
              <a:buNone/>
              <a:defRPr sz="900"/>
            </a:lvl7pPr>
            <a:lvl8pPr indent="-228600" lvl="7" marL="3657600" algn="l">
              <a:lnSpc>
                <a:spcPct val="90000"/>
              </a:lnSpc>
              <a:spcBef>
                <a:spcPts val="500"/>
              </a:spcBef>
              <a:spcAft>
                <a:spcPts val="0"/>
              </a:spcAft>
              <a:buClr>
                <a:schemeClr val="lt1"/>
              </a:buClr>
              <a:buSzPts val="900"/>
              <a:buNone/>
              <a:defRPr sz="900"/>
            </a:lvl8pPr>
            <a:lvl9pPr indent="-228600" lvl="8" marL="4114800" algn="l">
              <a:lnSpc>
                <a:spcPct val="90000"/>
              </a:lnSpc>
              <a:spcBef>
                <a:spcPts val="500"/>
              </a:spcBef>
              <a:spcAft>
                <a:spcPts val="0"/>
              </a:spcAft>
              <a:buClr>
                <a:schemeClr val="lt1"/>
              </a:buClr>
              <a:buSzPts val="900"/>
              <a:buNone/>
              <a:defRPr sz="900"/>
            </a:lvl9pPr>
          </a:lstStyle>
          <a:p/>
        </p:txBody>
      </p:sp>
      <p:sp>
        <p:nvSpPr>
          <p:cNvPr id="110" name="Google Shape;110;p15"/>
          <p:cNvSpPr txBox="1"/>
          <p:nvPr>
            <p:ph idx="3" type="body"/>
          </p:nvPr>
        </p:nvSpPr>
        <p:spPr>
          <a:xfrm>
            <a:off x="4402983" y="2201333"/>
            <a:ext cx="3413600" cy="626400"/>
          </a:xfrm>
          <a:prstGeom prst="rect">
            <a:avLst/>
          </a:prstGeom>
          <a:noFill/>
          <a:ln>
            <a:noFill/>
          </a:ln>
        </p:spPr>
        <p:txBody>
          <a:bodyPr anchorCtr="0" anchor="b" bIns="45700" lIns="91425" spcFirstLastPara="1" rIns="91425" wrap="square" tIns="45700">
            <a:noAutofit/>
          </a:bodyPr>
          <a:lstStyle>
            <a:lvl1pPr indent="-228600" lvl="0" marL="457200" algn="l">
              <a:lnSpc>
                <a:spcPct val="90000"/>
              </a:lnSpc>
              <a:spcBef>
                <a:spcPts val="1000"/>
              </a:spcBef>
              <a:spcAft>
                <a:spcPts val="0"/>
              </a:spcAft>
              <a:buClr>
                <a:schemeClr val="lt1"/>
              </a:buClr>
              <a:buSzPts val="2400"/>
              <a:buNone/>
              <a:defRPr b="0" sz="2400">
                <a:solidFill>
                  <a:schemeClr val="lt1"/>
                </a:solidFill>
              </a:defRPr>
            </a:lvl1pPr>
            <a:lvl2pPr indent="-228600" lvl="1" marL="914400" algn="l">
              <a:lnSpc>
                <a:spcPct val="90000"/>
              </a:lnSpc>
              <a:spcBef>
                <a:spcPts val="500"/>
              </a:spcBef>
              <a:spcAft>
                <a:spcPts val="0"/>
              </a:spcAft>
              <a:buClr>
                <a:schemeClr val="lt1"/>
              </a:buClr>
              <a:buSzPts val="2000"/>
              <a:buNone/>
              <a:defRPr b="1" sz="2000"/>
            </a:lvl2pPr>
            <a:lvl3pPr indent="-228600" lvl="2" marL="1371600" algn="l">
              <a:lnSpc>
                <a:spcPct val="90000"/>
              </a:lnSpc>
              <a:spcBef>
                <a:spcPts val="500"/>
              </a:spcBef>
              <a:spcAft>
                <a:spcPts val="0"/>
              </a:spcAft>
              <a:buClr>
                <a:schemeClr val="lt1"/>
              </a:buClr>
              <a:buSzPts val="1800"/>
              <a:buNone/>
              <a:defRPr b="1" sz="1800"/>
            </a:lvl3pPr>
            <a:lvl4pPr indent="-228600" lvl="3" marL="1828800" algn="l">
              <a:lnSpc>
                <a:spcPct val="90000"/>
              </a:lnSpc>
              <a:spcBef>
                <a:spcPts val="500"/>
              </a:spcBef>
              <a:spcAft>
                <a:spcPts val="0"/>
              </a:spcAft>
              <a:buClr>
                <a:schemeClr val="lt1"/>
              </a:buClr>
              <a:buSzPts val="1600"/>
              <a:buNone/>
              <a:defRPr b="1" sz="1600"/>
            </a:lvl4pPr>
            <a:lvl5pPr indent="-228600" lvl="4" marL="2286000" algn="l">
              <a:lnSpc>
                <a:spcPct val="90000"/>
              </a:lnSpc>
              <a:spcBef>
                <a:spcPts val="500"/>
              </a:spcBef>
              <a:spcAft>
                <a:spcPts val="0"/>
              </a:spcAft>
              <a:buClr>
                <a:schemeClr val="lt1"/>
              </a:buClr>
              <a:buSzPts val="1600"/>
              <a:buNone/>
              <a:defRPr b="1" sz="1600"/>
            </a:lvl5pPr>
            <a:lvl6pPr indent="-228600" lvl="5" marL="2743200" algn="l">
              <a:lnSpc>
                <a:spcPct val="90000"/>
              </a:lnSpc>
              <a:spcBef>
                <a:spcPts val="500"/>
              </a:spcBef>
              <a:spcAft>
                <a:spcPts val="0"/>
              </a:spcAft>
              <a:buClr>
                <a:schemeClr val="lt1"/>
              </a:buClr>
              <a:buSzPts val="1600"/>
              <a:buNone/>
              <a:defRPr b="1" sz="1600"/>
            </a:lvl6pPr>
            <a:lvl7pPr indent="-228600" lvl="6" marL="3200400" algn="l">
              <a:lnSpc>
                <a:spcPct val="90000"/>
              </a:lnSpc>
              <a:spcBef>
                <a:spcPts val="500"/>
              </a:spcBef>
              <a:spcAft>
                <a:spcPts val="0"/>
              </a:spcAft>
              <a:buClr>
                <a:schemeClr val="lt1"/>
              </a:buClr>
              <a:buSzPts val="1600"/>
              <a:buNone/>
              <a:defRPr b="1" sz="1600"/>
            </a:lvl7pPr>
            <a:lvl8pPr indent="-228600" lvl="7" marL="3657600" algn="l">
              <a:lnSpc>
                <a:spcPct val="90000"/>
              </a:lnSpc>
              <a:spcBef>
                <a:spcPts val="500"/>
              </a:spcBef>
              <a:spcAft>
                <a:spcPts val="0"/>
              </a:spcAft>
              <a:buClr>
                <a:schemeClr val="lt1"/>
              </a:buClr>
              <a:buSzPts val="1600"/>
              <a:buNone/>
              <a:defRPr b="1" sz="1600"/>
            </a:lvl8pPr>
            <a:lvl9pPr indent="-228600" lvl="8" marL="4114800" algn="l">
              <a:lnSpc>
                <a:spcPct val="90000"/>
              </a:lnSpc>
              <a:spcBef>
                <a:spcPts val="500"/>
              </a:spcBef>
              <a:spcAft>
                <a:spcPts val="0"/>
              </a:spcAft>
              <a:buClr>
                <a:schemeClr val="lt1"/>
              </a:buClr>
              <a:buSzPts val="1600"/>
              <a:buNone/>
              <a:defRPr b="1" sz="1600"/>
            </a:lvl9pPr>
          </a:lstStyle>
          <a:p/>
        </p:txBody>
      </p:sp>
      <p:sp>
        <p:nvSpPr>
          <p:cNvPr id="111" name="Google Shape;111;p15"/>
          <p:cNvSpPr txBox="1"/>
          <p:nvPr>
            <p:ph idx="4" type="body"/>
          </p:nvPr>
        </p:nvSpPr>
        <p:spPr>
          <a:xfrm>
            <a:off x="4401041" y="2904068"/>
            <a:ext cx="3413600" cy="3359700"/>
          </a:xfrm>
          <a:prstGeom prst="rect">
            <a:avLst/>
          </a:prstGeom>
          <a:noFill/>
          <a:ln>
            <a:noFill/>
          </a:ln>
        </p:spPr>
        <p:txBody>
          <a:bodyPr anchorCtr="0" anchor="t" bIns="45700" lIns="91425" spcFirstLastPara="1" rIns="91425" wrap="square" tIns="45700">
            <a:noAutofit/>
          </a:bodyPr>
          <a:lstStyle>
            <a:lvl1pPr indent="-228600" lvl="0" marL="457200" algn="l">
              <a:lnSpc>
                <a:spcPct val="90000"/>
              </a:lnSpc>
              <a:spcBef>
                <a:spcPts val="1000"/>
              </a:spcBef>
              <a:spcAft>
                <a:spcPts val="0"/>
              </a:spcAft>
              <a:buClr>
                <a:schemeClr val="lt1"/>
              </a:buClr>
              <a:buSzPts val="1400"/>
              <a:buNone/>
              <a:defRPr sz="1400"/>
            </a:lvl1pPr>
            <a:lvl2pPr indent="-228600" lvl="1" marL="914400" algn="l">
              <a:lnSpc>
                <a:spcPct val="90000"/>
              </a:lnSpc>
              <a:spcBef>
                <a:spcPts val="500"/>
              </a:spcBef>
              <a:spcAft>
                <a:spcPts val="0"/>
              </a:spcAft>
              <a:buClr>
                <a:schemeClr val="lt1"/>
              </a:buClr>
              <a:buSzPts val="1200"/>
              <a:buNone/>
              <a:defRPr sz="1200"/>
            </a:lvl2pPr>
            <a:lvl3pPr indent="-228600" lvl="2" marL="1371600" algn="l">
              <a:lnSpc>
                <a:spcPct val="90000"/>
              </a:lnSpc>
              <a:spcBef>
                <a:spcPts val="500"/>
              </a:spcBef>
              <a:spcAft>
                <a:spcPts val="0"/>
              </a:spcAft>
              <a:buClr>
                <a:schemeClr val="lt1"/>
              </a:buClr>
              <a:buSzPts val="1000"/>
              <a:buNone/>
              <a:defRPr sz="1000"/>
            </a:lvl3pPr>
            <a:lvl4pPr indent="-228600" lvl="3" marL="1828800" algn="l">
              <a:lnSpc>
                <a:spcPct val="90000"/>
              </a:lnSpc>
              <a:spcBef>
                <a:spcPts val="500"/>
              </a:spcBef>
              <a:spcAft>
                <a:spcPts val="0"/>
              </a:spcAft>
              <a:buClr>
                <a:schemeClr val="lt1"/>
              </a:buClr>
              <a:buSzPts val="900"/>
              <a:buNone/>
              <a:defRPr sz="900"/>
            </a:lvl4pPr>
            <a:lvl5pPr indent="-228600" lvl="4" marL="2286000" algn="l">
              <a:lnSpc>
                <a:spcPct val="90000"/>
              </a:lnSpc>
              <a:spcBef>
                <a:spcPts val="500"/>
              </a:spcBef>
              <a:spcAft>
                <a:spcPts val="0"/>
              </a:spcAft>
              <a:buClr>
                <a:schemeClr val="lt1"/>
              </a:buClr>
              <a:buSzPts val="900"/>
              <a:buNone/>
              <a:defRPr sz="900"/>
            </a:lvl5pPr>
            <a:lvl6pPr indent="-228600" lvl="5" marL="2743200" algn="l">
              <a:lnSpc>
                <a:spcPct val="90000"/>
              </a:lnSpc>
              <a:spcBef>
                <a:spcPts val="500"/>
              </a:spcBef>
              <a:spcAft>
                <a:spcPts val="0"/>
              </a:spcAft>
              <a:buClr>
                <a:schemeClr val="lt1"/>
              </a:buClr>
              <a:buSzPts val="900"/>
              <a:buNone/>
              <a:defRPr sz="900"/>
            </a:lvl6pPr>
            <a:lvl7pPr indent="-228600" lvl="6" marL="3200400" algn="l">
              <a:lnSpc>
                <a:spcPct val="90000"/>
              </a:lnSpc>
              <a:spcBef>
                <a:spcPts val="500"/>
              </a:spcBef>
              <a:spcAft>
                <a:spcPts val="0"/>
              </a:spcAft>
              <a:buClr>
                <a:schemeClr val="lt1"/>
              </a:buClr>
              <a:buSzPts val="900"/>
              <a:buNone/>
              <a:defRPr sz="900"/>
            </a:lvl7pPr>
            <a:lvl8pPr indent="-228600" lvl="7" marL="3657600" algn="l">
              <a:lnSpc>
                <a:spcPct val="90000"/>
              </a:lnSpc>
              <a:spcBef>
                <a:spcPts val="500"/>
              </a:spcBef>
              <a:spcAft>
                <a:spcPts val="0"/>
              </a:spcAft>
              <a:buClr>
                <a:schemeClr val="lt1"/>
              </a:buClr>
              <a:buSzPts val="900"/>
              <a:buNone/>
              <a:defRPr sz="900"/>
            </a:lvl8pPr>
            <a:lvl9pPr indent="-228600" lvl="8" marL="4114800" algn="l">
              <a:lnSpc>
                <a:spcPct val="90000"/>
              </a:lnSpc>
              <a:spcBef>
                <a:spcPts val="500"/>
              </a:spcBef>
              <a:spcAft>
                <a:spcPts val="0"/>
              </a:spcAft>
              <a:buClr>
                <a:schemeClr val="lt1"/>
              </a:buClr>
              <a:buSzPts val="900"/>
              <a:buNone/>
              <a:defRPr sz="900"/>
            </a:lvl9pPr>
          </a:lstStyle>
          <a:p/>
        </p:txBody>
      </p:sp>
      <p:sp>
        <p:nvSpPr>
          <p:cNvPr id="112" name="Google Shape;112;p15"/>
          <p:cNvSpPr txBox="1"/>
          <p:nvPr>
            <p:ph idx="5" type="body"/>
          </p:nvPr>
        </p:nvSpPr>
        <p:spPr>
          <a:xfrm>
            <a:off x="7985759" y="2192866"/>
            <a:ext cx="3413600" cy="626400"/>
          </a:xfrm>
          <a:prstGeom prst="rect">
            <a:avLst/>
          </a:prstGeom>
          <a:noFill/>
          <a:ln>
            <a:noFill/>
          </a:ln>
        </p:spPr>
        <p:txBody>
          <a:bodyPr anchorCtr="0" anchor="b" bIns="45700" lIns="91425" spcFirstLastPara="1" rIns="91425" wrap="square" tIns="45700">
            <a:noAutofit/>
          </a:bodyPr>
          <a:lstStyle>
            <a:lvl1pPr indent="-228600" lvl="0" marL="457200" algn="l">
              <a:lnSpc>
                <a:spcPct val="90000"/>
              </a:lnSpc>
              <a:spcBef>
                <a:spcPts val="1000"/>
              </a:spcBef>
              <a:spcAft>
                <a:spcPts val="0"/>
              </a:spcAft>
              <a:buClr>
                <a:schemeClr val="lt1"/>
              </a:buClr>
              <a:buSzPts val="2400"/>
              <a:buNone/>
              <a:defRPr b="0" sz="2400">
                <a:solidFill>
                  <a:schemeClr val="lt1"/>
                </a:solidFill>
              </a:defRPr>
            </a:lvl1pPr>
            <a:lvl2pPr indent="-228600" lvl="1" marL="914400" algn="l">
              <a:lnSpc>
                <a:spcPct val="90000"/>
              </a:lnSpc>
              <a:spcBef>
                <a:spcPts val="500"/>
              </a:spcBef>
              <a:spcAft>
                <a:spcPts val="0"/>
              </a:spcAft>
              <a:buClr>
                <a:schemeClr val="lt1"/>
              </a:buClr>
              <a:buSzPts val="2000"/>
              <a:buNone/>
              <a:defRPr b="1" sz="2000"/>
            </a:lvl2pPr>
            <a:lvl3pPr indent="-228600" lvl="2" marL="1371600" algn="l">
              <a:lnSpc>
                <a:spcPct val="90000"/>
              </a:lnSpc>
              <a:spcBef>
                <a:spcPts val="500"/>
              </a:spcBef>
              <a:spcAft>
                <a:spcPts val="0"/>
              </a:spcAft>
              <a:buClr>
                <a:schemeClr val="lt1"/>
              </a:buClr>
              <a:buSzPts val="1800"/>
              <a:buNone/>
              <a:defRPr b="1" sz="1800"/>
            </a:lvl3pPr>
            <a:lvl4pPr indent="-228600" lvl="3" marL="1828800" algn="l">
              <a:lnSpc>
                <a:spcPct val="90000"/>
              </a:lnSpc>
              <a:spcBef>
                <a:spcPts val="500"/>
              </a:spcBef>
              <a:spcAft>
                <a:spcPts val="0"/>
              </a:spcAft>
              <a:buClr>
                <a:schemeClr val="lt1"/>
              </a:buClr>
              <a:buSzPts val="1600"/>
              <a:buNone/>
              <a:defRPr b="1" sz="1600"/>
            </a:lvl4pPr>
            <a:lvl5pPr indent="-228600" lvl="4" marL="2286000" algn="l">
              <a:lnSpc>
                <a:spcPct val="90000"/>
              </a:lnSpc>
              <a:spcBef>
                <a:spcPts val="500"/>
              </a:spcBef>
              <a:spcAft>
                <a:spcPts val="0"/>
              </a:spcAft>
              <a:buClr>
                <a:schemeClr val="lt1"/>
              </a:buClr>
              <a:buSzPts val="1600"/>
              <a:buNone/>
              <a:defRPr b="1" sz="1600"/>
            </a:lvl5pPr>
            <a:lvl6pPr indent="-228600" lvl="5" marL="2743200" algn="l">
              <a:lnSpc>
                <a:spcPct val="90000"/>
              </a:lnSpc>
              <a:spcBef>
                <a:spcPts val="500"/>
              </a:spcBef>
              <a:spcAft>
                <a:spcPts val="0"/>
              </a:spcAft>
              <a:buClr>
                <a:schemeClr val="lt1"/>
              </a:buClr>
              <a:buSzPts val="1600"/>
              <a:buNone/>
              <a:defRPr b="1" sz="1600"/>
            </a:lvl6pPr>
            <a:lvl7pPr indent="-228600" lvl="6" marL="3200400" algn="l">
              <a:lnSpc>
                <a:spcPct val="90000"/>
              </a:lnSpc>
              <a:spcBef>
                <a:spcPts val="500"/>
              </a:spcBef>
              <a:spcAft>
                <a:spcPts val="0"/>
              </a:spcAft>
              <a:buClr>
                <a:schemeClr val="lt1"/>
              </a:buClr>
              <a:buSzPts val="1600"/>
              <a:buNone/>
              <a:defRPr b="1" sz="1600"/>
            </a:lvl7pPr>
            <a:lvl8pPr indent="-228600" lvl="7" marL="3657600" algn="l">
              <a:lnSpc>
                <a:spcPct val="90000"/>
              </a:lnSpc>
              <a:spcBef>
                <a:spcPts val="500"/>
              </a:spcBef>
              <a:spcAft>
                <a:spcPts val="0"/>
              </a:spcAft>
              <a:buClr>
                <a:schemeClr val="lt1"/>
              </a:buClr>
              <a:buSzPts val="1600"/>
              <a:buNone/>
              <a:defRPr b="1" sz="1600"/>
            </a:lvl8pPr>
            <a:lvl9pPr indent="-228600" lvl="8" marL="4114800" algn="l">
              <a:lnSpc>
                <a:spcPct val="90000"/>
              </a:lnSpc>
              <a:spcBef>
                <a:spcPts val="500"/>
              </a:spcBef>
              <a:spcAft>
                <a:spcPts val="0"/>
              </a:spcAft>
              <a:buClr>
                <a:schemeClr val="lt1"/>
              </a:buClr>
              <a:buSzPts val="1600"/>
              <a:buNone/>
              <a:defRPr b="1" sz="1600"/>
            </a:lvl9pPr>
          </a:lstStyle>
          <a:p/>
        </p:txBody>
      </p:sp>
      <p:sp>
        <p:nvSpPr>
          <p:cNvPr id="113" name="Google Shape;113;p15"/>
          <p:cNvSpPr txBox="1"/>
          <p:nvPr>
            <p:ph idx="6" type="body"/>
          </p:nvPr>
        </p:nvSpPr>
        <p:spPr>
          <a:xfrm>
            <a:off x="7985760" y="2904564"/>
            <a:ext cx="3413600" cy="3359100"/>
          </a:xfrm>
          <a:prstGeom prst="rect">
            <a:avLst/>
          </a:prstGeom>
          <a:noFill/>
          <a:ln>
            <a:noFill/>
          </a:ln>
        </p:spPr>
        <p:txBody>
          <a:bodyPr anchorCtr="0" anchor="t" bIns="45700" lIns="91425" spcFirstLastPara="1" rIns="91425" wrap="square" tIns="45700">
            <a:noAutofit/>
          </a:bodyPr>
          <a:lstStyle>
            <a:lvl1pPr indent="-228600" lvl="0" marL="457200" algn="l">
              <a:lnSpc>
                <a:spcPct val="90000"/>
              </a:lnSpc>
              <a:spcBef>
                <a:spcPts val="1000"/>
              </a:spcBef>
              <a:spcAft>
                <a:spcPts val="0"/>
              </a:spcAft>
              <a:buClr>
                <a:schemeClr val="lt1"/>
              </a:buClr>
              <a:buSzPts val="1400"/>
              <a:buNone/>
              <a:defRPr sz="1400"/>
            </a:lvl1pPr>
            <a:lvl2pPr indent="-228600" lvl="1" marL="914400" algn="l">
              <a:lnSpc>
                <a:spcPct val="90000"/>
              </a:lnSpc>
              <a:spcBef>
                <a:spcPts val="500"/>
              </a:spcBef>
              <a:spcAft>
                <a:spcPts val="0"/>
              </a:spcAft>
              <a:buClr>
                <a:schemeClr val="lt1"/>
              </a:buClr>
              <a:buSzPts val="1200"/>
              <a:buNone/>
              <a:defRPr sz="1200"/>
            </a:lvl2pPr>
            <a:lvl3pPr indent="-228600" lvl="2" marL="1371600" algn="l">
              <a:lnSpc>
                <a:spcPct val="90000"/>
              </a:lnSpc>
              <a:spcBef>
                <a:spcPts val="500"/>
              </a:spcBef>
              <a:spcAft>
                <a:spcPts val="0"/>
              </a:spcAft>
              <a:buClr>
                <a:schemeClr val="lt1"/>
              </a:buClr>
              <a:buSzPts val="1000"/>
              <a:buNone/>
              <a:defRPr sz="1000"/>
            </a:lvl3pPr>
            <a:lvl4pPr indent="-228600" lvl="3" marL="1828800" algn="l">
              <a:lnSpc>
                <a:spcPct val="90000"/>
              </a:lnSpc>
              <a:spcBef>
                <a:spcPts val="500"/>
              </a:spcBef>
              <a:spcAft>
                <a:spcPts val="0"/>
              </a:spcAft>
              <a:buClr>
                <a:schemeClr val="lt1"/>
              </a:buClr>
              <a:buSzPts val="900"/>
              <a:buNone/>
              <a:defRPr sz="900"/>
            </a:lvl4pPr>
            <a:lvl5pPr indent="-228600" lvl="4" marL="2286000" algn="l">
              <a:lnSpc>
                <a:spcPct val="90000"/>
              </a:lnSpc>
              <a:spcBef>
                <a:spcPts val="500"/>
              </a:spcBef>
              <a:spcAft>
                <a:spcPts val="0"/>
              </a:spcAft>
              <a:buClr>
                <a:schemeClr val="lt1"/>
              </a:buClr>
              <a:buSzPts val="900"/>
              <a:buNone/>
              <a:defRPr sz="900"/>
            </a:lvl5pPr>
            <a:lvl6pPr indent="-228600" lvl="5" marL="2743200" algn="l">
              <a:lnSpc>
                <a:spcPct val="90000"/>
              </a:lnSpc>
              <a:spcBef>
                <a:spcPts val="500"/>
              </a:spcBef>
              <a:spcAft>
                <a:spcPts val="0"/>
              </a:spcAft>
              <a:buClr>
                <a:schemeClr val="lt1"/>
              </a:buClr>
              <a:buSzPts val="900"/>
              <a:buNone/>
              <a:defRPr sz="900"/>
            </a:lvl6pPr>
            <a:lvl7pPr indent="-228600" lvl="6" marL="3200400" algn="l">
              <a:lnSpc>
                <a:spcPct val="90000"/>
              </a:lnSpc>
              <a:spcBef>
                <a:spcPts val="500"/>
              </a:spcBef>
              <a:spcAft>
                <a:spcPts val="0"/>
              </a:spcAft>
              <a:buClr>
                <a:schemeClr val="lt1"/>
              </a:buClr>
              <a:buSzPts val="900"/>
              <a:buNone/>
              <a:defRPr sz="900"/>
            </a:lvl7pPr>
            <a:lvl8pPr indent="-228600" lvl="7" marL="3657600" algn="l">
              <a:lnSpc>
                <a:spcPct val="90000"/>
              </a:lnSpc>
              <a:spcBef>
                <a:spcPts val="500"/>
              </a:spcBef>
              <a:spcAft>
                <a:spcPts val="0"/>
              </a:spcAft>
              <a:buClr>
                <a:schemeClr val="lt1"/>
              </a:buClr>
              <a:buSzPts val="900"/>
              <a:buNone/>
              <a:defRPr sz="900"/>
            </a:lvl8pPr>
            <a:lvl9pPr indent="-228600" lvl="8" marL="4114800" algn="l">
              <a:lnSpc>
                <a:spcPct val="90000"/>
              </a:lnSpc>
              <a:spcBef>
                <a:spcPts val="500"/>
              </a:spcBef>
              <a:spcAft>
                <a:spcPts val="0"/>
              </a:spcAft>
              <a:buClr>
                <a:schemeClr val="lt1"/>
              </a:buClr>
              <a:buSzPts val="900"/>
              <a:buNone/>
              <a:defRPr sz="900"/>
            </a:lvl9pPr>
          </a:lstStyle>
          <a:p/>
        </p:txBody>
      </p:sp>
      <p:sp>
        <p:nvSpPr>
          <p:cNvPr id="114" name="Google Shape;114;p15"/>
          <p:cNvSpPr txBox="1"/>
          <p:nvPr>
            <p:ph idx="10" type="dt"/>
          </p:nvPr>
        </p:nvSpPr>
        <p:spPr>
          <a:xfrm>
            <a:off x="8549640" y="6356351"/>
            <a:ext cx="2850000" cy="365100"/>
          </a:xfrm>
          <a:prstGeom prst="rect">
            <a:avLst/>
          </a:prstGeom>
          <a:noFill/>
          <a:ln>
            <a:noFill/>
          </a:ln>
        </p:spPr>
        <p:txBody>
          <a:bodyPr anchorCtr="0" anchor="ctr" bIns="45700" lIns="91425" spcFirstLastPara="1" rIns="91425" wrap="square" tIns="4570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15" name="Google Shape;115;p15"/>
          <p:cNvSpPr txBox="1"/>
          <p:nvPr>
            <p:ph idx="11" type="ftr"/>
          </p:nvPr>
        </p:nvSpPr>
        <p:spPr>
          <a:xfrm>
            <a:off x="792480" y="6355846"/>
            <a:ext cx="7574400" cy="3651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16" name="Google Shape;116;p15"/>
          <p:cNvSpPr txBox="1"/>
          <p:nvPr>
            <p:ph idx="12" type="sldNum"/>
          </p:nvPr>
        </p:nvSpPr>
        <p:spPr>
          <a:xfrm>
            <a:off x="8763000" y="381001"/>
            <a:ext cx="2636400" cy="365100"/>
          </a:xfrm>
          <a:prstGeom prst="rect">
            <a:avLst/>
          </a:prstGeom>
          <a:noFill/>
          <a:ln>
            <a:noFill/>
          </a:ln>
        </p:spPr>
        <p:txBody>
          <a:bodyPr anchorCtr="0" anchor="ctr" bIns="45700" lIns="91425" spcFirstLastPara="1" rIns="91425" wrap="square" tIns="45700">
            <a:noAutofit/>
          </a:bodyPr>
          <a:lstStyle>
            <a:lvl1pPr indent="0" lvl="0" marL="0" algn="r">
              <a:lnSpc>
                <a:spcPct val="100000"/>
              </a:lnSpc>
              <a:spcBef>
                <a:spcPts val="0"/>
              </a:spcBef>
              <a:spcAft>
                <a:spcPts val="0"/>
              </a:spcAft>
              <a:buSzPts val="1050"/>
              <a:buNone/>
              <a:defRPr b="0" i="0" sz="1050" u="none" cap="none" strike="noStrike">
                <a:solidFill>
                  <a:schemeClr val="lt1"/>
                </a:solidFill>
                <a:latin typeface="Century Gothic"/>
                <a:ea typeface="Century Gothic"/>
                <a:cs typeface="Century Gothic"/>
                <a:sym typeface="Century Gothic"/>
              </a:defRPr>
            </a:lvl1pPr>
            <a:lvl2pPr indent="0" lvl="1" marL="0" algn="r">
              <a:lnSpc>
                <a:spcPct val="100000"/>
              </a:lnSpc>
              <a:spcBef>
                <a:spcPts val="0"/>
              </a:spcBef>
              <a:spcAft>
                <a:spcPts val="0"/>
              </a:spcAft>
              <a:buSzPts val="1050"/>
              <a:buNone/>
              <a:defRPr b="0" i="0" sz="1050" u="none" cap="none" strike="noStrike">
                <a:solidFill>
                  <a:schemeClr val="lt1"/>
                </a:solidFill>
                <a:latin typeface="Century Gothic"/>
                <a:ea typeface="Century Gothic"/>
                <a:cs typeface="Century Gothic"/>
                <a:sym typeface="Century Gothic"/>
              </a:defRPr>
            </a:lvl2pPr>
            <a:lvl3pPr indent="0" lvl="2" marL="0" algn="r">
              <a:lnSpc>
                <a:spcPct val="100000"/>
              </a:lnSpc>
              <a:spcBef>
                <a:spcPts val="0"/>
              </a:spcBef>
              <a:spcAft>
                <a:spcPts val="0"/>
              </a:spcAft>
              <a:buSzPts val="1050"/>
              <a:buNone/>
              <a:defRPr b="0" i="0" sz="1050" u="none" cap="none" strike="noStrike">
                <a:solidFill>
                  <a:schemeClr val="lt1"/>
                </a:solidFill>
                <a:latin typeface="Century Gothic"/>
                <a:ea typeface="Century Gothic"/>
                <a:cs typeface="Century Gothic"/>
                <a:sym typeface="Century Gothic"/>
              </a:defRPr>
            </a:lvl3pPr>
            <a:lvl4pPr indent="0" lvl="3" marL="0" algn="r">
              <a:lnSpc>
                <a:spcPct val="100000"/>
              </a:lnSpc>
              <a:spcBef>
                <a:spcPts val="0"/>
              </a:spcBef>
              <a:spcAft>
                <a:spcPts val="0"/>
              </a:spcAft>
              <a:buSzPts val="1050"/>
              <a:buNone/>
              <a:defRPr b="0" i="0" sz="1050" u="none" cap="none" strike="noStrike">
                <a:solidFill>
                  <a:schemeClr val="lt1"/>
                </a:solidFill>
                <a:latin typeface="Century Gothic"/>
                <a:ea typeface="Century Gothic"/>
                <a:cs typeface="Century Gothic"/>
                <a:sym typeface="Century Gothic"/>
              </a:defRPr>
            </a:lvl4pPr>
            <a:lvl5pPr indent="0" lvl="4" marL="0" algn="r">
              <a:lnSpc>
                <a:spcPct val="100000"/>
              </a:lnSpc>
              <a:spcBef>
                <a:spcPts val="0"/>
              </a:spcBef>
              <a:spcAft>
                <a:spcPts val="0"/>
              </a:spcAft>
              <a:buSzPts val="1050"/>
              <a:buNone/>
              <a:defRPr b="0" i="0" sz="1050" u="none" cap="none" strike="noStrike">
                <a:solidFill>
                  <a:schemeClr val="lt1"/>
                </a:solidFill>
                <a:latin typeface="Century Gothic"/>
                <a:ea typeface="Century Gothic"/>
                <a:cs typeface="Century Gothic"/>
                <a:sym typeface="Century Gothic"/>
              </a:defRPr>
            </a:lvl5pPr>
            <a:lvl6pPr indent="0" lvl="5" marL="0" algn="r">
              <a:lnSpc>
                <a:spcPct val="100000"/>
              </a:lnSpc>
              <a:spcBef>
                <a:spcPts val="0"/>
              </a:spcBef>
              <a:spcAft>
                <a:spcPts val="0"/>
              </a:spcAft>
              <a:buSzPts val="1050"/>
              <a:buNone/>
              <a:defRPr b="0" i="0" sz="1050" u="none" cap="none" strike="noStrike">
                <a:solidFill>
                  <a:schemeClr val="lt1"/>
                </a:solidFill>
                <a:latin typeface="Century Gothic"/>
                <a:ea typeface="Century Gothic"/>
                <a:cs typeface="Century Gothic"/>
                <a:sym typeface="Century Gothic"/>
              </a:defRPr>
            </a:lvl6pPr>
            <a:lvl7pPr indent="0" lvl="6" marL="0" algn="r">
              <a:lnSpc>
                <a:spcPct val="100000"/>
              </a:lnSpc>
              <a:spcBef>
                <a:spcPts val="0"/>
              </a:spcBef>
              <a:spcAft>
                <a:spcPts val="0"/>
              </a:spcAft>
              <a:buSzPts val="1050"/>
              <a:buNone/>
              <a:defRPr b="0" i="0" sz="1050" u="none" cap="none" strike="noStrike">
                <a:solidFill>
                  <a:schemeClr val="lt1"/>
                </a:solidFill>
                <a:latin typeface="Century Gothic"/>
                <a:ea typeface="Century Gothic"/>
                <a:cs typeface="Century Gothic"/>
                <a:sym typeface="Century Gothic"/>
              </a:defRPr>
            </a:lvl7pPr>
            <a:lvl8pPr indent="0" lvl="7" marL="0" algn="r">
              <a:lnSpc>
                <a:spcPct val="100000"/>
              </a:lnSpc>
              <a:spcBef>
                <a:spcPts val="0"/>
              </a:spcBef>
              <a:spcAft>
                <a:spcPts val="0"/>
              </a:spcAft>
              <a:buSzPts val="1050"/>
              <a:buNone/>
              <a:defRPr b="0" i="0" sz="1050" u="none" cap="none" strike="noStrike">
                <a:solidFill>
                  <a:schemeClr val="lt1"/>
                </a:solidFill>
                <a:latin typeface="Century Gothic"/>
                <a:ea typeface="Century Gothic"/>
                <a:cs typeface="Century Gothic"/>
                <a:sym typeface="Century Gothic"/>
              </a:defRPr>
            </a:lvl8pPr>
            <a:lvl9pPr indent="0" lvl="8" marL="0" algn="r">
              <a:lnSpc>
                <a:spcPct val="100000"/>
              </a:lnSpc>
              <a:spcBef>
                <a:spcPts val="0"/>
              </a:spcBef>
              <a:spcAft>
                <a:spcPts val="0"/>
              </a:spcAft>
              <a:buSzPts val="1050"/>
              <a:buNone/>
              <a:defRPr b="0" i="0" sz="1050" u="none" cap="none" strike="noStrike">
                <a:solidFill>
                  <a:schemeClr val="lt1"/>
                </a:solidFill>
                <a:latin typeface="Century Gothic"/>
                <a:ea typeface="Century Gothic"/>
                <a:cs typeface="Century Gothic"/>
                <a:sym typeface="Century Gothic"/>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3 Picture Column">
  <p:cSld name="3 Picture Column">
    <p:spTree>
      <p:nvGrpSpPr>
        <p:cNvPr id="117" name="Shape 117"/>
        <p:cNvGrpSpPr/>
        <p:nvPr/>
      </p:nvGrpSpPr>
      <p:grpSpPr>
        <a:xfrm>
          <a:off x="0" y="0"/>
          <a:ext cx="0" cy="0"/>
          <a:chOff x="0" y="0"/>
          <a:chExt cx="0" cy="0"/>
        </a:xfrm>
      </p:grpSpPr>
      <p:sp>
        <p:nvSpPr>
          <p:cNvPr id="118" name="Google Shape;118;p16"/>
          <p:cNvSpPr txBox="1"/>
          <p:nvPr>
            <p:ph type="title"/>
          </p:nvPr>
        </p:nvSpPr>
        <p:spPr>
          <a:xfrm>
            <a:off x="2895603" y="762000"/>
            <a:ext cx="8509200" cy="1295400"/>
          </a:xfrm>
          <a:prstGeom prst="rect">
            <a:avLst/>
          </a:prstGeom>
          <a:noFill/>
          <a:ln>
            <a:noFill/>
          </a:ln>
        </p:spPr>
        <p:txBody>
          <a:bodyPr anchorCtr="0" anchor="ctr" bIns="45700" lIns="91425" spcFirstLastPara="1" rIns="91425" wrap="square" tIns="45700">
            <a:noAutofit/>
          </a:bodyPr>
          <a:lstStyle>
            <a:lvl1pPr lvl="0" algn="r">
              <a:lnSpc>
                <a:spcPct val="9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19" name="Google Shape;119;p16"/>
          <p:cNvSpPr txBox="1"/>
          <p:nvPr>
            <p:ph idx="1" type="body"/>
          </p:nvPr>
        </p:nvSpPr>
        <p:spPr>
          <a:xfrm>
            <a:off x="792480" y="4113340"/>
            <a:ext cx="3413600" cy="682800"/>
          </a:xfrm>
          <a:prstGeom prst="rect">
            <a:avLst/>
          </a:prstGeom>
          <a:noFill/>
          <a:ln>
            <a:noFill/>
          </a:ln>
        </p:spPr>
        <p:txBody>
          <a:bodyPr anchorCtr="0" anchor="b" bIns="45700" lIns="91425" spcFirstLastPara="1" rIns="91425" wrap="square" tIns="45700">
            <a:noAutofit/>
          </a:bodyPr>
          <a:lstStyle>
            <a:lvl1pPr indent="-228600" lvl="0" marL="457200" algn="l">
              <a:lnSpc>
                <a:spcPct val="90000"/>
              </a:lnSpc>
              <a:spcBef>
                <a:spcPts val="1000"/>
              </a:spcBef>
              <a:spcAft>
                <a:spcPts val="0"/>
              </a:spcAft>
              <a:buClr>
                <a:schemeClr val="lt1"/>
              </a:buClr>
              <a:buSzPts val="2400"/>
              <a:buNone/>
              <a:defRPr b="0" sz="2400">
                <a:solidFill>
                  <a:schemeClr val="lt1"/>
                </a:solidFill>
              </a:defRPr>
            </a:lvl1pPr>
            <a:lvl2pPr indent="-228600" lvl="1" marL="914400" algn="l">
              <a:lnSpc>
                <a:spcPct val="90000"/>
              </a:lnSpc>
              <a:spcBef>
                <a:spcPts val="500"/>
              </a:spcBef>
              <a:spcAft>
                <a:spcPts val="0"/>
              </a:spcAft>
              <a:buClr>
                <a:schemeClr val="lt1"/>
              </a:buClr>
              <a:buSzPts val="2000"/>
              <a:buNone/>
              <a:defRPr b="1" sz="2000"/>
            </a:lvl2pPr>
            <a:lvl3pPr indent="-228600" lvl="2" marL="1371600" algn="l">
              <a:lnSpc>
                <a:spcPct val="90000"/>
              </a:lnSpc>
              <a:spcBef>
                <a:spcPts val="500"/>
              </a:spcBef>
              <a:spcAft>
                <a:spcPts val="0"/>
              </a:spcAft>
              <a:buClr>
                <a:schemeClr val="lt1"/>
              </a:buClr>
              <a:buSzPts val="1800"/>
              <a:buNone/>
              <a:defRPr b="1" sz="1800"/>
            </a:lvl3pPr>
            <a:lvl4pPr indent="-228600" lvl="3" marL="1828800" algn="l">
              <a:lnSpc>
                <a:spcPct val="90000"/>
              </a:lnSpc>
              <a:spcBef>
                <a:spcPts val="500"/>
              </a:spcBef>
              <a:spcAft>
                <a:spcPts val="0"/>
              </a:spcAft>
              <a:buClr>
                <a:schemeClr val="lt1"/>
              </a:buClr>
              <a:buSzPts val="1600"/>
              <a:buNone/>
              <a:defRPr b="1" sz="1600"/>
            </a:lvl4pPr>
            <a:lvl5pPr indent="-228600" lvl="4" marL="2286000" algn="l">
              <a:lnSpc>
                <a:spcPct val="90000"/>
              </a:lnSpc>
              <a:spcBef>
                <a:spcPts val="500"/>
              </a:spcBef>
              <a:spcAft>
                <a:spcPts val="0"/>
              </a:spcAft>
              <a:buClr>
                <a:schemeClr val="lt1"/>
              </a:buClr>
              <a:buSzPts val="1600"/>
              <a:buNone/>
              <a:defRPr b="1" sz="1600"/>
            </a:lvl5pPr>
            <a:lvl6pPr indent="-228600" lvl="5" marL="2743200" algn="l">
              <a:lnSpc>
                <a:spcPct val="90000"/>
              </a:lnSpc>
              <a:spcBef>
                <a:spcPts val="500"/>
              </a:spcBef>
              <a:spcAft>
                <a:spcPts val="0"/>
              </a:spcAft>
              <a:buClr>
                <a:schemeClr val="lt1"/>
              </a:buClr>
              <a:buSzPts val="1600"/>
              <a:buNone/>
              <a:defRPr b="1" sz="1600"/>
            </a:lvl6pPr>
            <a:lvl7pPr indent="-228600" lvl="6" marL="3200400" algn="l">
              <a:lnSpc>
                <a:spcPct val="90000"/>
              </a:lnSpc>
              <a:spcBef>
                <a:spcPts val="500"/>
              </a:spcBef>
              <a:spcAft>
                <a:spcPts val="0"/>
              </a:spcAft>
              <a:buClr>
                <a:schemeClr val="lt1"/>
              </a:buClr>
              <a:buSzPts val="1600"/>
              <a:buNone/>
              <a:defRPr b="1" sz="1600"/>
            </a:lvl7pPr>
            <a:lvl8pPr indent="-228600" lvl="7" marL="3657600" algn="l">
              <a:lnSpc>
                <a:spcPct val="90000"/>
              </a:lnSpc>
              <a:spcBef>
                <a:spcPts val="500"/>
              </a:spcBef>
              <a:spcAft>
                <a:spcPts val="0"/>
              </a:spcAft>
              <a:buClr>
                <a:schemeClr val="lt1"/>
              </a:buClr>
              <a:buSzPts val="1600"/>
              <a:buNone/>
              <a:defRPr b="1" sz="1600"/>
            </a:lvl8pPr>
            <a:lvl9pPr indent="-228600" lvl="8" marL="4114800" algn="l">
              <a:lnSpc>
                <a:spcPct val="90000"/>
              </a:lnSpc>
              <a:spcBef>
                <a:spcPts val="500"/>
              </a:spcBef>
              <a:spcAft>
                <a:spcPts val="0"/>
              </a:spcAft>
              <a:buClr>
                <a:schemeClr val="lt1"/>
              </a:buClr>
              <a:buSzPts val="1600"/>
              <a:buNone/>
              <a:defRPr b="1" sz="1600"/>
            </a:lvl9pPr>
          </a:lstStyle>
          <a:p/>
        </p:txBody>
      </p:sp>
      <p:sp>
        <p:nvSpPr>
          <p:cNvPr id="120" name="Google Shape;120;p16"/>
          <p:cNvSpPr/>
          <p:nvPr>
            <p:ph idx="2" type="pic"/>
          </p:nvPr>
        </p:nvSpPr>
        <p:spPr>
          <a:xfrm>
            <a:off x="792480" y="2331720"/>
            <a:ext cx="3413600" cy="1507200"/>
          </a:xfrm>
          <a:prstGeom prst="roundRect">
            <a:avLst>
              <a:gd fmla="val 0" name="adj"/>
            </a:avLst>
          </a:prstGeom>
          <a:noFill/>
          <a:ln>
            <a:noFill/>
          </a:ln>
          <a:effectLst>
            <a:outerShdw blurRad="50800" rotWithShape="0" algn="tl" dir="5400000" dist="50800">
              <a:srgbClr val="000000">
                <a:alpha val="42352"/>
              </a:srgbClr>
            </a:outerShdw>
          </a:effectLst>
        </p:spPr>
      </p:sp>
      <p:sp>
        <p:nvSpPr>
          <p:cNvPr id="121" name="Google Shape;121;p16"/>
          <p:cNvSpPr txBox="1"/>
          <p:nvPr>
            <p:ph idx="3" type="body"/>
          </p:nvPr>
        </p:nvSpPr>
        <p:spPr>
          <a:xfrm>
            <a:off x="792480" y="4796103"/>
            <a:ext cx="3413600" cy="1467600"/>
          </a:xfrm>
          <a:prstGeom prst="rect">
            <a:avLst/>
          </a:prstGeom>
          <a:noFill/>
          <a:ln>
            <a:noFill/>
          </a:ln>
        </p:spPr>
        <p:txBody>
          <a:bodyPr anchorCtr="0" anchor="t" bIns="45700" lIns="91425" spcFirstLastPara="1" rIns="91425" wrap="square" tIns="45700">
            <a:noAutofit/>
          </a:bodyPr>
          <a:lstStyle>
            <a:lvl1pPr indent="-228600" lvl="0" marL="457200" algn="l">
              <a:lnSpc>
                <a:spcPct val="90000"/>
              </a:lnSpc>
              <a:spcBef>
                <a:spcPts val="1000"/>
              </a:spcBef>
              <a:spcAft>
                <a:spcPts val="0"/>
              </a:spcAft>
              <a:buClr>
                <a:schemeClr val="lt1"/>
              </a:buClr>
              <a:buSzPts val="1400"/>
              <a:buNone/>
              <a:defRPr sz="1400"/>
            </a:lvl1pPr>
            <a:lvl2pPr indent="-228600" lvl="1" marL="914400" algn="l">
              <a:lnSpc>
                <a:spcPct val="90000"/>
              </a:lnSpc>
              <a:spcBef>
                <a:spcPts val="500"/>
              </a:spcBef>
              <a:spcAft>
                <a:spcPts val="0"/>
              </a:spcAft>
              <a:buClr>
                <a:schemeClr val="lt1"/>
              </a:buClr>
              <a:buSzPts val="1200"/>
              <a:buNone/>
              <a:defRPr sz="1200"/>
            </a:lvl2pPr>
            <a:lvl3pPr indent="-228600" lvl="2" marL="1371600" algn="l">
              <a:lnSpc>
                <a:spcPct val="90000"/>
              </a:lnSpc>
              <a:spcBef>
                <a:spcPts val="500"/>
              </a:spcBef>
              <a:spcAft>
                <a:spcPts val="0"/>
              </a:spcAft>
              <a:buClr>
                <a:schemeClr val="lt1"/>
              </a:buClr>
              <a:buSzPts val="1000"/>
              <a:buNone/>
              <a:defRPr sz="1000"/>
            </a:lvl3pPr>
            <a:lvl4pPr indent="-228600" lvl="3" marL="1828800" algn="l">
              <a:lnSpc>
                <a:spcPct val="90000"/>
              </a:lnSpc>
              <a:spcBef>
                <a:spcPts val="500"/>
              </a:spcBef>
              <a:spcAft>
                <a:spcPts val="0"/>
              </a:spcAft>
              <a:buClr>
                <a:schemeClr val="lt1"/>
              </a:buClr>
              <a:buSzPts val="900"/>
              <a:buNone/>
              <a:defRPr sz="900"/>
            </a:lvl4pPr>
            <a:lvl5pPr indent="-228600" lvl="4" marL="2286000" algn="l">
              <a:lnSpc>
                <a:spcPct val="90000"/>
              </a:lnSpc>
              <a:spcBef>
                <a:spcPts val="500"/>
              </a:spcBef>
              <a:spcAft>
                <a:spcPts val="0"/>
              </a:spcAft>
              <a:buClr>
                <a:schemeClr val="lt1"/>
              </a:buClr>
              <a:buSzPts val="900"/>
              <a:buNone/>
              <a:defRPr sz="900"/>
            </a:lvl5pPr>
            <a:lvl6pPr indent="-228600" lvl="5" marL="2743200" algn="l">
              <a:lnSpc>
                <a:spcPct val="90000"/>
              </a:lnSpc>
              <a:spcBef>
                <a:spcPts val="500"/>
              </a:spcBef>
              <a:spcAft>
                <a:spcPts val="0"/>
              </a:spcAft>
              <a:buClr>
                <a:schemeClr val="lt1"/>
              </a:buClr>
              <a:buSzPts val="900"/>
              <a:buNone/>
              <a:defRPr sz="900"/>
            </a:lvl6pPr>
            <a:lvl7pPr indent="-228600" lvl="6" marL="3200400" algn="l">
              <a:lnSpc>
                <a:spcPct val="90000"/>
              </a:lnSpc>
              <a:spcBef>
                <a:spcPts val="500"/>
              </a:spcBef>
              <a:spcAft>
                <a:spcPts val="0"/>
              </a:spcAft>
              <a:buClr>
                <a:schemeClr val="lt1"/>
              </a:buClr>
              <a:buSzPts val="900"/>
              <a:buNone/>
              <a:defRPr sz="900"/>
            </a:lvl7pPr>
            <a:lvl8pPr indent="-228600" lvl="7" marL="3657600" algn="l">
              <a:lnSpc>
                <a:spcPct val="90000"/>
              </a:lnSpc>
              <a:spcBef>
                <a:spcPts val="500"/>
              </a:spcBef>
              <a:spcAft>
                <a:spcPts val="0"/>
              </a:spcAft>
              <a:buClr>
                <a:schemeClr val="lt1"/>
              </a:buClr>
              <a:buSzPts val="900"/>
              <a:buNone/>
              <a:defRPr sz="900"/>
            </a:lvl8pPr>
            <a:lvl9pPr indent="-228600" lvl="8" marL="4114800" algn="l">
              <a:lnSpc>
                <a:spcPct val="90000"/>
              </a:lnSpc>
              <a:spcBef>
                <a:spcPts val="500"/>
              </a:spcBef>
              <a:spcAft>
                <a:spcPts val="0"/>
              </a:spcAft>
              <a:buClr>
                <a:schemeClr val="lt1"/>
              </a:buClr>
              <a:buSzPts val="900"/>
              <a:buNone/>
              <a:defRPr sz="900"/>
            </a:lvl9pPr>
          </a:lstStyle>
          <a:p/>
        </p:txBody>
      </p:sp>
      <p:sp>
        <p:nvSpPr>
          <p:cNvPr id="122" name="Google Shape;122;p16"/>
          <p:cNvSpPr txBox="1"/>
          <p:nvPr>
            <p:ph idx="4" type="body"/>
          </p:nvPr>
        </p:nvSpPr>
        <p:spPr>
          <a:xfrm>
            <a:off x="4389164" y="4113340"/>
            <a:ext cx="3413600" cy="682800"/>
          </a:xfrm>
          <a:prstGeom prst="rect">
            <a:avLst/>
          </a:prstGeom>
          <a:noFill/>
          <a:ln>
            <a:noFill/>
          </a:ln>
        </p:spPr>
        <p:txBody>
          <a:bodyPr anchorCtr="0" anchor="b" bIns="45700" lIns="91425" spcFirstLastPara="1" rIns="91425" wrap="square" tIns="45700">
            <a:noAutofit/>
          </a:bodyPr>
          <a:lstStyle>
            <a:lvl1pPr indent="-228600" lvl="0" marL="457200" algn="l">
              <a:lnSpc>
                <a:spcPct val="90000"/>
              </a:lnSpc>
              <a:spcBef>
                <a:spcPts val="1000"/>
              </a:spcBef>
              <a:spcAft>
                <a:spcPts val="0"/>
              </a:spcAft>
              <a:buClr>
                <a:schemeClr val="lt1"/>
              </a:buClr>
              <a:buSzPts val="2400"/>
              <a:buNone/>
              <a:defRPr b="0" sz="2400">
                <a:solidFill>
                  <a:schemeClr val="lt1"/>
                </a:solidFill>
              </a:defRPr>
            </a:lvl1pPr>
            <a:lvl2pPr indent="-228600" lvl="1" marL="914400" algn="l">
              <a:lnSpc>
                <a:spcPct val="90000"/>
              </a:lnSpc>
              <a:spcBef>
                <a:spcPts val="500"/>
              </a:spcBef>
              <a:spcAft>
                <a:spcPts val="0"/>
              </a:spcAft>
              <a:buClr>
                <a:schemeClr val="lt1"/>
              </a:buClr>
              <a:buSzPts val="2000"/>
              <a:buNone/>
              <a:defRPr b="1" sz="2000"/>
            </a:lvl2pPr>
            <a:lvl3pPr indent="-228600" lvl="2" marL="1371600" algn="l">
              <a:lnSpc>
                <a:spcPct val="90000"/>
              </a:lnSpc>
              <a:spcBef>
                <a:spcPts val="500"/>
              </a:spcBef>
              <a:spcAft>
                <a:spcPts val="0"/>
              </a:spcAft>
              <a:buClr>
                <a:schemeClr val="lt1"/>
              </a:buClr>
              <a:buSzPts val="1800"/>
              <a:buNone/>
              <a:defRPr b="1" sz="1800"/>
            </a:lvl3pPr>
            <a:lvl4pPr indent="-228600" lvl="3" marL="1828800" algn="l">
              <a:lnSpc>
                <a:spcPct val="90000"/>
              </a:lnSpc>
              <a:spcBef>
                <a:spcPts val="500"/>
              </a:spcBef>
              <a:spcAft>
                <a:spcPts val="0"/>
              </a:spcAft>
              <a:buClr>
                <a:schemeClr val="lt1"/>
              </a:buClr>
              <a:buSzPts val="1600"/>
              <a:buNone/>
              <a:defRPr b="1" sz="1600"/>
            </a:lvl4pPr>
            <a:lvl5pPr indent="-228600" lvl="4" marL="2286000" algn="l">
              <a:lnSpc>
                <a:spcPct val="90000"/>
              </a:lnSpc>
              <a:spcBef>
                <a:spcPts val="500"/>
              </a:spcBef>
              <a:spcAft>
                <a:spcPts val="0"/>
              </a:spcAft>
              <a:buClr>
                <a:schemeClr val="lt1"/>
              </a:buClr>
              <a:buSzPts val="1600"/>
              <a:buNone/>
              <a:defRPr b="1" sz="1600"/>
            </a:lvl5pPr>
            <a:lvl6pPr indent="-228600" lvl="5" marL="2743200" algn="l">
              <a:lnSpc>
                <a:spcPct val="90000"/>
              </a:lnSpc>
              <a:spcBef>
                <a:spcPts val="500"/>
              </a:spcBef>
              <a:spcAft>
                <a:spcPts val="0"/>
              </a:spcAft>
              <a:buClr>
                <a:schemeClr val="lt1"/>
              </a:buClr>
              <a:buSzPts val="1600"/>
              <a:buNone/>
              <a:defRPr b="1" sz="1600"/>
            </a:lvl6pPr>
            <a:lvl7pPr indent="-228600" lvl="6" marL="3200400" algn="l">
              <a:lnSpc>
                <a:spcPct val="90000"/>
              </a:lnSpc>
              <a:spcBef>
                <a:spcPts val="500"/>
              </a:spcBef>
              <a:spcAft>
                <a:spcPts val="0"/>
              </a:spcAft>
              <a:buClr>
                <a:schemeClr val="lt1"/>
              </a:buClr>
              <a:buSzPts val="1600"/>
              <a:buNone/>
              <a:defRPr b="1" sz="1600"/>
            </a:lvl7pPr>
            <a:lvl8pPr indent="-228600" lvl="7" marL="3657600" algn="l">
              <a:lnSpc>
                <a:spcPct val="90000"/>
              </a:lnSpc>
              <a:spcBef>
                <a:spcPts val="500"/>
              </a:spcBef>
              <a:spcAft>
                <a:spcPts val="0"/>
              </a:spcAft>
              <a:buClr>
                <a:schemeClr val="lt1"/>
              </a:buClr>
              <a:buSzPts val="1600"/>
              <a:buNone/>
              <a:defRPr b="1" sz="1600"/>
            </a:lvl8pPr>
            <a:lvl9pPr indent="-228600" lvl="8" marL="4114800" algn="l">
              <a:lnSpc>
                <a:spcPct val="90000"/>
              </a:lnSpc>
              <a:spcBef>
                <a:spcPts val="500"/>
              </a:spcBef>
              <a:spcAft>
                <a:spcPts val="0"/>
              </a:spcAft>
              <a:buClr>
                <a:schemeClr val="lt1"/>
              </a:buClr>
              <a:buSzPts val="1600"/>
              <a:buNone/>
              <a:defRPr b="1" sz="1600"/>
            </a:lvl9pPr>
          </a:lstStyle>
          <a:p/>
        </p:txBody>
      </p:sp>
      <p:sp>
        <p:nvSpPr>
          <p:cNvPr id="123" name="Google Shape;123;p16"/>
          <p:cNvSpPr/>
          <p:nvPr>
            <p:ph idx="5" type="pic"/>
          </p:nvPr>
        </p:nvSpPr>
        <p:spPr>
          <a:xfrm>
            <a:off x="4389163" y="2331720"/>
            <a:ext cx="3413600" cy="1509900"/>
          </a:xfrm>
          <a:prstGeom prst="roundRect">
            <a:avLst>
              <a:gd fmla="val 0" name="adj"/>
            </a:avLst>
          </a:prstGeom>
          <a:noFill/>
          <a:ln>
            <a:noFill/>
          </a:ln>
          <a:effectLst>
            <a:outerShdw blurRad="50800" rotWithShape="0" algn="tl" dir="5400000" dist="50800">
              <a:srgbClr val="000000">
                <a:alpha val="42352"/>
              </a:srgbClr>
            </a:outerShdw>
          </a:effectLst>
        </p:spPr>
      </p:sp>
      <p:sp>
        <p:nvSpPr>
          <p:cNvPr id="124" name="Google Shape;124;p16"/>
          <p:cNvSpPr txBox="1"/>
          <p:nvPr>
            <p:ph idx="6" type="body"/>
          </p:nvPr>
        </p:nvSpPr>
        <p:spPr>
          <a:xfrm>
            <a:off x="4387811" y="4796102"/>
            <a:ext cx="3413600" cy="1467600"/>
          </a:xfrm>
          <a:prstGeom prst="rect">
            <a:avLst/>
          </a:prstGeom>
          <a:noFill/>
          <a:ln>
            <a:noFill/>
          </a:ln>
        </p:spPr>
        <p:txBody>
          <a:bodyPr anchorCtr="0" anchor="t" bIns="45700" lIns="91425" spcFirstLastPara="1" rIns="91425" wrap="square" tIns="45700">
            <a:noAutofit/>
          </a:bodyPr>
          <a:lstStyle>
            <a:lvl1pPr indent="-228600" lvl="0" marL="457200" algn="l">
              <a:lnSpc>
                <a:spcPct val="90000"/>
              </a:lnSpc>
              <a:spcBef>
                <a:spcPts val="1000"/>
              </a:spcBef>
              <a:spcAft>
                <a:spcPts val="0"/>
              </a:spcAft>
              <a:buClr>
                <a:schemeClr val="lt1"/>
              </a:buClr>
              <a:buSzPts val="1400"/>
              <a:buNone/>
              <a:defRPr sz="1400"/>
            </a:lvl1pPr>
            <a:lvl2pPr indent="-228600" lvl="1" marL="914400" algn="l">
              <a:lnSpc>
                <a:spcPct val="90000"/>
              </a:lnSpc>
              <a:spcBef>
                <a:spcPts val="500"/>
              </a:spcBef>
              <a:spcAft>
                <a:spcPts val="0"/>
              </a:spcAft>
              <a:buClr>
                <a:schemeClr val="lt1"/>
              </a:buClr>
              <a:buSzPts val="1200"/>
              <a:buNone/>
              <a:defRPr sz="1200"/>
            </a:lvl2pPr>
            <a:lvl3pPr indent="-228600" lvl="2" marL="1371600" algn="l">
              <a:lnSpc>
                <a:spcPct val="90000"/>
              </a:lnSpc>
              <a:spcBef>
                <a:spcPts val="500"/>
              </a:spcBef>
              <a:spcAft>
                <a:spcPts val="0"/>
              </a:spcAft>
              <a:buClr>
                <a:schemeClr val="lt1"/>
              </a:buClr>
              <a:buSzPts val="1000"/>
              <a:buNone/>
              <a:defRPr sz="1000"/>
            </a:lvl3pPr>
            <a:lvl4pPr indent="-228600" lvl="3" marL="1828800" algn="l">
              <a:lnSpc>
                <a:spcPct val="90000"/>
              </a:lnSpc>
              <a:spcBef>
                <a:spcPts val="500"/>
              </a:spcBef>
              <a:spcAft>
                <a:spcPts val="0"/>
              </a:spcAft>
              <a:buClr>
                <a:schemeClr val="lt1"/>
              </a:buClr>
              <a:buSzPts val="900"/>
              <a:buNone/>
              <a:defRPr sz="900"/>
            </a:lvl4pPr>
            <a:lvl5pPr indent="-228600" lvl="4" marL="2286000" algn="l">
              <a:lnSpc>
                <a:spcPct val="90000"/>
              </a:lnSpc>
              <a:spcBef>
                <a:spcPts val="500"/>
              </a:spcBef>
              <a:spcAft>
                <a:spcPts val="0"/>
              </a:spcAft>
              <a:buClr>
                <a:schemeClr val="lt1"/>
              </a:buClr>
              <a:buSzPts val="900"/>
              <a:buNone/>
              <a:defRPr sz="900"/>
            </a:lvl5pPr>
            <a:lvl6pPr indent="-228600" lvl="5" marL="2743200" algn="l">
              <a:lnSpc>
                <a:spcPct val="90000"/>
              </a:lnSpc>
              <a:spcBef>
                <a:spcPts val="500"/>
              </a:spcBef>
              <a:spcAft>
                <a:spcPts val="0"/>
              </a:spcAft>
              <a:buClr>
                <a:schemeClr val="lt1"/>
              </a:buClr>
              <a:buSzPts val="900"/>
              <a:buNone/>
              <a:defRPr sz="900"/>
            </a:lvl6pPr>
            <a:lvl7pPr indent="-228600" lvl="6" marL="3200400" algn="l">
              <a:lnSpc>
                <a:spcPct val="90000"/>
              </a:lnSpc>
              <a:spcBef>
                <a:spcPts val="500"/>
              </a:spcBef>
              <a:spcAft>
                <a:spcPts val="0"/>
              </a:spcAft>
              <a:buClr>
                <a:schemeClr val="lt1"/>
              </a:buClr>
              <a:buSzPts val="900"/>
              <a:buNone/>
              <a:defRPr sz="900"/>
            </a:lvl7pPr>
            <a:lvl8pPr indent="-228600" lvl="7" marL="3657600" algn="l">
              <a:lnSpc>
                <a:spcPct val="90000"/>
              </a:lnSpc>
              <a:spcBef>
                <a:spcPts val="500"/>
              </a:spcBef>
              <a:spcAft>
                <a:spcPts val="0"/>
              </a:spcAft>
              <a:buClr>
                <a:schemeClr val="lt1"/>
              </a:buClr>
              <a:buSzPts val="900"/>
              <a:buNone/>
              <a:defRPr sz="900"/>
            </a:lvl8pPr>
            <a:lvl9pPr indent="-228600" lvl="8" marL="4114800" algn="l">
              <a:lnSpc>
                <a:spcPct val="90000"/>
              </a:lnSpc>
              <a:spcBef>
                <a:spcPts val="500"/>
              </a:spcBef>
              <a:spcAft>
                <a:spcPts val="0"/>
              </a:spcAft>
              <a:buClr>
                <a:schemeClr val="lt1"/>
              </a:buClr>
              <a:buSzPts val="900"/>
              <a:buNone/>
              <a:defRPr sz="900"/>
            </a:lvl9pPr>
          </a:lstStyle>
          <a:p/>
        </p:txBody>
      </p:sp>
      <p:sp>
        <p:nvSpPr>
          <p:cNvPr id="125" name="Google Shape;125;p16"/>
          <p:cNvSpPr txBox="1"/>
          <p:nvPr>
            <p:ph idx="7" type="body"/>
          </p:nvPr>
        </p:nvSpPr>
        <p:spPr>
          <a:xfrm>
            <a:off x="7991153" y="4113340"/>
            <a:ext cx="3413600" cy="682800"/>
          </a:xfrm>
          <a:prstGeom prst="rect">
            <a:avLst/>
          </a:prstGeom>
          <a:noFill/>
          <a:ln>
            <a:noFill/>
          </a:ln>
        </p:spPr>
        <p:txBody>
          <a:bodyPr anchorCtr="0" anchor="b" bIns="45700" lIns="91425" spcFirstLastPara="1" rIns="91425" wrap="square" tIns="45700">
            <a:noAutofit/>
          </a:bodyPr>
          <a:lstStyle>
            <a:lvl1pPr indent="-228600" lvl="0" marL="457200" algn="l">
              <a:lnSpc>
                <a:spcPct val="90000"/>
              </a:lnSpc>
              <a:spcBef>
                <a:spcPts val="1000"/>
              </a:spcBef>
              <a:spcAft>
                <a:spcPts val="0"/>
              </a:spcAft>
              <a:buClr>
                <a:schemeClr val="lt1"/>
              </a:buClr>
              <a:buSzPts val="2400"/>
              <a:buNone/>
              <a:defRPr b="0" sz="2400">
                <a:solidFill>
                  <a:schemeClr val="lt1"/>
                </a:solidFill>
              </a:defRPr>
            </a:lvl1pPr>
            <a:lvl2pPr indent="-228600" lvl="1" marL="914400" algn="l">
              <a:lnSpc>
                <a:spcPct val="90000"/>
              </a:lnSpc>
              <a:spcBef>
                <a:spcPts val="500"/>
              </a:spcBef>
              <a:spcAft>
                <a:spcPts val="0"/>
              </a:spcAft>
              <a:buClr>
                <a:schemeClr val="lt1"/>
              </a:buClr>
              <a:buSzPts val="2000"/>
              <a:buNone/>
              <a:defRPr b="1" sz="2000"/>
            </a:lvl2pPr>
            <a:lvl3pPr indent="-228600" lvl="2" marL="1371600" algn="l">
              <a:lnSpc>
                <a:spcPct val="90000"/>
              </a:lnSpc>
              <a:spcBef>
                <a:spcPts val="500"/>
              </a:spcBef>
              <a:spcAft>
                <a:spcPts val="0"/>
              </a:spcAft>
              <a:buClr>
                <a:schemeClr val="lt1"/>
              </a:buClr>
              <a:buSzPts val="1800"/>
              <a:buNone/>
              <a:defRPr b="1" sz="1800"/>
            </a:lvl3pPr>
            <a:lvl4pPr indent="-228600" lvl="3" marL="1828800" algn="l">
              <a:lnSpc>
                <a:spcPct val="90000"/>
              </a:lnSpc>
              <a:spcBef>
                <a:spcPts val="500"/>
              </a:spcBef>
              <a:spcAft>
                <a:spcPts val="0"/>
              </a:spcAft>
              <a:buClr>
                <a:schemeClr val="lt1"/>
              </a:buClr>
              <a:buSzPts val="1600"/>
              <a:buNone/>
              <a:defRPr b="1" sz="1600"/>
            </a:lvl4pPr>
            <a:lvl5pPr indent="-228600" lvl="4" marL="2286000" algn="l">
              <a:lnSpc>
                <a:spcPct val="90000"/>
              </a:lnSpc>
              <a:spcBef>
                <a:spcPts val="500"/>
              </a:spcBef>
              <a:spcAft>
                <a:spcPts val="0"/>
              </a:spcAft>
              <a:buClr>
                <a:schemeClr val="lt1"/>
              </a:buClr>
              <a:buSzPts val="1600"/>
              <a:buNone/>
              <a:defRPr b="1" sz="1600"/>
            </a:lvl5pPr>
            <a:lvl6pPr indent="-228600" lvl="5" marL="2743200" algn="l">
              <a:lnSpc>
                <a:spcPct val="90000"/>
              </a:lnSpc>
              <a:spcBef>
                <a:spcPts val="500"/>
              </a:spcBef>
              <a:spcAft>
                <a:spcPts val="0"/>
              </a:spcAft>
              <a:buClr>
                <a:schemeClr val="lt1"/>
              </a:buClr>
              <a:buSzPts val="1600"/>
              <a:buNone/>
              <a:defRPr b="1" sz="1600"/>
            </a:lvl6pPr>
            <a:lvl7pPr indent="-228600" lvl="6" marL="3200400" algn="l">
              <a:lnSpc>
                <a:spcPct val="90000"/>
              </a:lnSpc>
              <a:spcBef>
                <a:spcPts val="500"/>
              </a:spcBef>
              <a:spcAft>
                <a:spcPts val="0"/>
              </a:spcAft>
              <a:buClr>
                <a:schemeClr val="lt1"/>
              </a:buClr>
              <a:buSzPts val="1600"/>
              <a:buNone/>
              <a:defRPr b="1" sz="1600"/>
            </a:lvl7pPr>
            <a:lvl8pPr indent="-228600" lvl="7" marL="3657600" algn="l">
              <a:lnSpc>
                <a:spcPct val="90000"/>
              </a:lnSpc>
              <a:spcBef>
                <a:spcPts val="500"/>
              </a:spcBef>
              <a:spcAft>
                <a:spcPts val="0"/>
              </a:spcAft>
              <a:buClr>
                <a:schemeClr val="lt1"/>
              </a:buClr>
              <a:buSzPts val="1600"/>
              <a:buNone/>
              <a:defRPr b="1" sz="1600"/>
            </a:lvl8pPr>
            <a:lvl9pPr indent="-228600" lvl="8" marL="4114800" algn="l">
              <a:lnSpc>
                <a:spcPct val="90000"/>
              </a:lnSpc>
              <a:spcBef>
                <a:spcPts val="500"/>
              </a:spcBef>
              <a:spcAft>
                <a:spcPts val="0"/>
              </a:spcAft>
              <a:buClr>
                <a:schemeClr val="lt1"/>
              </a:buClr>
              <a:buSzPts val="1600"/>
              <a:buNone/>
              <a:defRPr b="1" sz="1600"/>
            </a:lvl9pPr>
          </a:lstStyle>
          <a:p/>
        </p:txBody>
      </p:sp>
      <p:sp>
        <p:nvSpPr>
          <p:cNvPr id="126" name="Google Shape;126;p16"/>
          <p:cNvSpPr/>
          <p:nvPr>
            <p:ph idx="8" type="pic"/>
          </p:nvPr>
        </p:nvSpPr>
        <p:spPr>
          <a:xfrm>
            <a:off x="7991152" y="2331721"/>
            <a:ext cx="3413600" cy="1509000"/>
          </a:xfrm>
          <a:prstGeom prst="roundRect">
            <a:avLst>
              <a:gd fmla="val 0" name="adj"/>
            </a:avLst>
          </a:prstGeom>
          <a:noFill/>
          <a:ln>
            <a:noFill/>
          </a:ln>
          <a:effectLst>
            <a:outerShdw blurRad="50800" rotWithShape="0" algn="tl" dir="5400000" dist="50800">
              <a:srgbClr val="000000">
                <a:alpha val="42352"/>
              </a:srgbClr>
            </a:outerShdw>
          </a:effectLst>
        </p:spPr>
      </p:sp>
      <p:sp>
        <p:nvSpPr>
          <p:cNvPr id="127" name="Google Shape;127;p16"/>
          <p:cNvSpPr txBox="1"/>
          <p:nvPr>
            <p:ph idx="9" type="body"/>
          </p:nvPr>
        </p:nvSpPr>
        <p:spPr>
          <a:xfrm>
            <a:off x="7991029" y="4796100"/>
            <a:ext cx="3413600" cy="1467600"/>
          </a:xfrm>
          <a:prstGeom prst="rect">
            <a:avLst/>
          </a:prstGeom>
          <a:noFill/>
          <a:ln>
            <a:noFill/>
          </a:ln>
        </p:spPr>
        <p:txBody>
          <a:bodyPr anchorCtr="0" anchor="t" bIns="45700" lIns="91425" spcFirstLastPara="1" rIns="91425" wrap="square" tIns="45700">
            <a:noAutofit/>
          </a:bodyPr>
          <a:lstStyle>
            <a:lvl1pPr indent="-228600" lvl="0" marL="457200" algn="l">
              <a:lnSpc>
                <a:spcPct val="90000"/>
              </a:lnSpc>
              <a:spcBef>
                <a:spcPts val="1000"/>
              </a:spcBef>
              <a:spcAft>
                <a:spcPts val="0"/>
              </a:spcAft>
              <a:buClr>
                <a:schemeClr val="lt1"/>
              </a:buClr>
              <a:buSzPts val="1400"/>
              <a:buNone/>
              <a:defRPr sz="1400"/>
            </a:lvl1pPr>
            <a:lvl2pPr indent="-228600" lvl="1" marL="914400" algn="l">
              <a:lnSpc>
                <a:spcPct val="90000"/>
              </a:lnSpc>
              <a:spcBef>
                <a:spcPts val="500"/>
              </a:spcBef>
              <a:spcAft>
                <a:spcPts val="0"/>
              </a:spcAft>
              <a:buClr>
                <a:schemeClr val="lt1"/>
              </a:buClr>
              <a:buSzPts val="1200"/>
              <a:buNone/>
              <a:defRPr sz="1200"/>
            </a:lvl2pPr>
            <a:lvl3pPr indent="-228600" lvl="2" marL="1371600" algn="l">
              <a:lnSpc>
                <a:spcPct val="90000"/>
              </a:lnSpc>
              <a:spcBef>
                <a:spcPts val="500"/>
              </a:spcBef>
              <a:spcAft>
                <a:spcPts val="0"/>
              </a:spcAft>
              <a:buClr>
                <a:schemeClr val="lt1"/>
              </a:buClr>
              <a:buSzPts val="1000"/>
              <a:buNone/>
              <a:defRPr sz="1000"/>
            </a:lvl3pPr>
            <a:lvl4pPr indent="-228600" lvl="3" marL="1828800" algn="l">
              <a:lnSpc>
                <a:spcPct val="90000"/>
              </a:lnSpc>
              <a:spcBef>
                <a:spcPts val="500"/>
              </a:spcBef>
              <a:spcAft>
                <a:spcPts val="0"/>
              </a:spcAft>
              <a:buClr>
                <a:schemeClr val="lt1"/>
              </a:buClr>
              <a:buSzPts val="900"/>
              <a:buNone/>
              <a:defRPr sz="900"/>
            </a:lvl4pPr>
            <a:lvl5pPr indent="-228600" lvl="4" marL="2286000" algn="l">
              <a:lnSpc>
                <a:spcPct val="90000"/>
              </a:lnSpc>
              <a:spcBef>
                <a:spcPts val="500"/>
              </a:spcBef>
              <a:spcAft>
                <a:spcPts val="0"/>
              </a:spcAft>
              <a:buClr>
                <a:schemeClr val="lt1"/>
              </a:buClr>
              <a:buSzPts val="900"/>
              <a:buNone/>
              <a:defRPr sz="900"/>
            </a:lvl5pPr>
            <a:lvl6pPr indent="-228600" lvl="5" marL="2743200" algn="l">
              <a:lnSpc>
                <a:spcPct val="90000"/>
              </a:lnSpc>
              <a:spcBef>
                <a:spcPts val="500"/>
              </a:spcBef>
              <a:spcAft>
                <a:spcPts val="0"/>
              </a:spcAft>
              <a:buClr>
                <a:schemeClr val="lt1"/>
              </a:buClr>
              <a:buSzPts val="900"/>
              <a:buNone/>
              <a:defRPr sz="900"/>
            </a:lvl6pPr>
            <a:lvl7pPr indent="-228600" lvl="6" marL="3200400" algn="l">
              <a:lnSpc>
                <a:spcPct val="90000"/>
              </a:lnSpc>
              <a:spcBef>
                <a:spcPts val="500"/>
              </a:spcBef>
              <a:spcAft>
                <a:spcPts val="0"/>
              </a:spcAft>
              <a:buClr>
                <a:schemeClr val="lt1"/>
              </a:buClr>
              <a:buSzPts val="900"/>
              <a:buNone/>
              <a:defRPr sz="900"/>
            </a:lvl7pPr>
            <a:lvl8pPr indent="-228600" lvl="7" marL="3657600" algn="l">
              <a:lnSpc>
                <a:spcPct val="90000"/>
              </a:lnSpc>
              <a:spcBef>
                <a:spcPts val="500"/>
              </a:spcBef>
              <a:spcAft>
                <a:spcPts val="0"/>
              </a:spcAft>
              <a:buClr>
                <a:schemeClr val="lt1"/>
              </a:buClr>
              <a:buSzPts val="900"/>
              <a:buNone/>
              <a:defRPr sz="900"/>
            </a:lvl8pPr>
            <a:lvl9pPr indent="-228600" lvl="8" marL="4114800" algn="l">
              <a:lnSpc>
                <a:spcPct val="90000"/>
              </a:lnSpc>
              <a:spcBef>
                <a:spcPts val="500"/>
              </a:spcBef>
              <a:spcAft>
                <a:spcPts val="0"/>
              </a:spcAft>
              <a:buClr>
                <a:schemeClr val="lt1"/>
              </a:buClr>
              <a:buSzPts val="900"/>
              <a:buNone/>
              <a:defRPr sz="900"/>
            </a:lvl9pPr>
          </a:lstStyle>
          <a:p/>
        </p:txBody>
      </p:sp>
      <p:sp>
        <p:nvSpPr>
          <p:cNvPr id="128" name="Google Shape;128;p16"/>
          <p:cNvSpPr txBox="1"/>
          <p:nvPr>
            <p:ph idx="10" type="dt"/>
          </p:nvPr>
        </p:nvSpPr>
        <p:spPr>
          <a:xfrm>
            <a:off x="8549640" y="6356351"/>
            <a:ext cx="2850000" cy="365100"/>
          </a:xfrm>
          <a:prstGeom prst="rect">
            <a:avLst/>
          </a:prstGeom>
          <a:noFill/>
          <a:ln>
            <a:noFill/>
          </a:ln>
        </p:spPr>
        <p:txBody>
          <a:bodyPr anchorCtr="0" anchor="ctr" bIns="45700" lIns="91425" spcFirstLastPara="1" rIns="91425" wrap="square" tIns="4570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29" name="Google Shape;129;p16"/>
          <p:cNvSpPr txBox="1"/>
          <p:nvPr>
            <p:ph idx="11" type="ftr"/>
          </p:nvPr>
        </p:nvSpPr>
        <p:spPr>
          <a:xfrm>
            <a:off x="792480" y="6355846"/>
            <a:ext cx="7574400" cy="3651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30" name="Google Shape;130;p16"/>
          <p:cNvSpPr txBox="1"/>
          <p:nvPr>
            <p:ph idx="12" type="sldNum"/>
          </p:nvPr>
        </p:nvSpPr>
        <p:spPr>
          <a:xfrm>
            <a:off x="8763000" y="381001"/>
            <a:ext cx="2636400" cy="365100"/>
          </a:xfrm>
          <a:prstGeom prst="rect">
            <a:avLst/>
          </a:prstGeom>
          <a:noFill/>
          <a:ln>
            <a:noFill/>
          </a:ln>
        </p:spPr>
        <p:txBody>
          <a:bodyPr anchorCtr="0" anchor="ctr" bIns="45700" lIns="91425" spcFirstLastPara="1" rIns="91425" wrap="square" tIns="45700">
            <a:noAutofit/>
          </a:bodyPr>
          <a:lstStyle>
            <a:lvl1pPr indent="0" lvl="0" marL="0" algn="r">
              <a:lnSpc>
                <a:spcPct val="100000"/>
              </a:lnSpc>
              <a:spcBef>
                <a:spcPts val="0"/>
              </a:spcBef>
              <a:spcAft>
                <a:spcPts val="0"/>
              </a:spcAft>
              <a:buSzPts val="1050"/>
              <a:buNone/>
              <a:defRPr b="0" i="0" sz="1050" u="none" cap="none" strike="noStrike">
                <a:solidFill>
                  <a:schemeClr val="lt1"/>
                </a:solidFill>
                <a:latin typeface="Century Gothic"/>
                <a:ea typeface="Century Gothic"/>
                <a:cs typeface="Century Gothic"/>
                <a:sym typeface="Century Gothic"/>
              </a:defRPr>
            </a:lvl1pPr>
            <a:lvl2pPr indent="0" lvl="1" marL="0" algn="r">
              <a:lnSpc>
                <a:spcPct val="100000"/>
              </a:lnSpc>
              <a:spcBef>
                <a:spcPts val="0"/>
              </a:spcBef>
              <a:spcAft>
                <a:spcPts val="0"/>
              </a:spcAft>
              <a:buSzPts val="1050"/>
              <a:buNone/>
              <a:defRPr b="0" i="0" sz="1050" u="none" cap="none" strike="noStrike">
                <a:solidFill>
                  <a:schemeClr val="lt1"/>
                </a:solidFill>
                <a:latin typeface="Century Gothic"/>
                <a:ea typeface="Century Gothic"/>
                <a:cs typeface="Century Gothic"/>
                <a:sym typeface="Century Gothic"/>
              </a:defRPr>
            </a:lvl2pPr>
            <a:lvl3pPr indent="0" lvl="2" marL="0" algn="r">
              <a:lnSpc>
                <a:spcPct val="100000"/>
              </a:lnSpc>
              <a:spcBef>
                <a:spcPts val="0"/>
              </a:spcBef>
              <a:spcAft>
                <a:spcPts val="0"/>
              </a:spcAft>
              <a:buSzPts val="1050"/>
              <a:buNone/>
              <a:defRPr b="0" i="0" sz="1050" u="none" cap="none" strike="noStrike">
                <a:solidFill>
                  <a:schemeClr val="lt1"/>
                </a:solidFill>
                <a:latin typeface="Century Gothic"/>
                <a:ea typeface="Century Gothic"/>
                <a:cs typeface="Century Gothic"/>
                <a:sym typeface="Century Gothic"/>
              </a:defRPr>
            </a:lvl3pPr>
            <a:lvl4pPr indent="0" lvl="3" marL="0" algn="r">
              <a:lnSpc>
                <a:spcPct val="100000"/>
              </a:lnSpc>
              <a:spcBef>
                <a:spcPts val="0"/>
              </a:spcBef>
              <a:spcAft>
                <a:spcPts val="0"/>
              </a:spcAft>
              <a:buSzPts val="1050"/>
              <a:buNone/>
              <a:defRPr b="0" i="0" sz="1050" u="none" cap="none" strike="noStrike">
                <a:solidFill>
                  <a:schemeClr val="lt1"/>
                </a:solidFill>
                <a:latin typeface="Century Gothic"/>
                <a:ea typeface="Century Gothic"/>
                <a:cs typeface="Century Gothic"/>
                <a:sym typeface="Century Gothic"/>
              </a:defRPr>
            </a:lvl4pPr>
            <a:lvl5pPr indent="0" lvl="4" marL="0" algn="r">
              <a:lnSpc>
                <a:spcPct val="100000"/>
              </a:lnSpc>
              <a:spcBef>
                <a:spcPts val="0"/>
              </a:spcBef>
              <a:spcAft>
                <a:spcPts val="0"/>
              </a:spcAft>
              <a:buSzPts val="1050"/>
              <a:buNone/>
              <a:defRPr b="0" i="0" sz="1050" u="none" cap="none" strike="noStrike">
                <a:solidFill>
                  <a:schemeClr val="lt1"/>
                </a:solidFill>
                <a:latin typeface="Century Gothic"/>
                <a:ea typeface="Century Gothic"/>
                <a:cs typeface="Century Gothic"/>
                <a:sym typeface="Century Gothic"/>
              </a:defRPr>
            </a:lvl5pPr>
            <a:lvl6pPr indent="0" lvl="5" marL="0" algn="r">
              <a:lnSpc>
                <a:spcPct val="100000"/>
              </a:lnSpc>
              <a:spcBef>
                <a:spcPts val="0"/>
              </a:spcBef>
              <a:spcAft>
                <a:spcPts val="0"/>
              </a:spcAft>
              <a:buSzPts val="1050"/>
              <a:buNone/>
              <a:defRPr b="0" i="0" sz="1050" u="none" cap="none" strike="noStrike">
                <a:solidFill>
                  <a:schemeClr val="lt1"/>
                </a:solidFill>
                <a:latin typeface="Century Gothic"/>
                <a:ea typeface="Century Gothic"/>
                <a:cs typeface="Century Gothic"/>
                <a:sym typeface="Century Gothic"/>
              </a:defRPr>
            </a:lvl6pPr>
            <a:lvl7pPr indent="0" lvl="6" marL="0" algn="r">
              <a:lnSpc>
                <a:spcPct val="100000"/>
              </a:lnSpc>
              <a:spcBef>
                <a:spcPts val="0"/>
              </a:spcBef>
              <a:spcAft>
                <a:spcPts val="0"/>
              </a:spcAft>
              <a:buSzPts val="1050"/>
              <a:buNone/>
              <a:defRPr b="0" i="0" sz="1050" u="none" cap="none" strike="noStrike">
                <a:solidFill>
                  <a:schemeClr val="lt1"/>
                </a:solidFill>
                <a:latin typeface="Century Gothic"/>
                <a:ea typeface="Century Gothic"/>
                <a:cs typeface="Century Gothic"/>
                <a:sym typeface="Century Gothic"/>
              </a:defRPr>
            </a:lvl7pPr>
            <a:lvl8pPr indent="0" lvl="7" marL="0" algn="r">
              <a:lnSpc>
                <a:spcPct val="100000"/>
              </a:lnSpc>
              <a:spcBef>
                <a:spcPts val="0"/>
              </a:spcBef>
              <a:spcAft>
                <a:spcPts val="0"/>
              </a:spcAft>
              <a:buSzPts val="1050"/>
              <a:buNone/>
              <a:defRPr b="0" i="0" sz="1050" u="none" cap="none" strike="noStrike">
                <a:solidFill>
                  <a:schemeClr val="lt1"/>
                </a:solidFill>
                <a:latin typeface="Century Gothic"/>
                <a:ea typeface="Century Gothic"/>
                <a:cs typeface="Century Gothic"/>
                <a:sym typeface="Century Gothic"/>
              </a:defRPr>
            </a:lvl8pPr>
            <a:lvl9pPr indent="0" lvl="8" marL="0" algn="r">
              <a:lnSpc>
                <a:spcPct val="100000"/>
              </a:lnSpc>
              <a:spcBef>
                <a:spcPts val="0"/>
              </a:spcBef>
              <a:spcAft>
                <a:spcPts val="0"/>
              </a:spcAft>
              <a:buSzPts val="1050"/>
              <a:buNone/>
              <a:defRPr b="0" i="0" sz="1050" u="none" cap="none" strike="noStrike">
                <a:solidFill>
                  <a:schemeClr val="lt1"/>
                </a:solidFill>
                <a:latin typeface="Century Gothic"/>
                <a:ea typeface="Century Gothic"/>
                <a:cs typeface="Century Gothic"/>
                <a:sym typeface="Century Gothic"/>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131" name="Shape 131"/>
        <p:cNvGrpSpPr/>
        <p:nvPr/>
      </p:nvGrpSpPr>
      <p:grpSpPr>
        <a:xfrm>
          <a:off x="0" y="0"/>
          <a:ext cx="0" cy="0"/>
          <a:chOff x="0" y="0"/>
          <a:chExt cx="0" cy="0"/>
        </a:xfrm>
      </p:grpSpPr>
      <p:sp>
        <p:nvSpPr>
          <p:cNvPr id="132" name="Google Shape;132;p17"/>
          <p:cNvSpPr txBox="1"/>
          <p:nvPr>
            <p:ph type="title"/>
          </p:nvPr>
        </p:nvSpPr>
        <p:spPr>
          <a:xfrm>
            <a:off x="2895600" y="764373"/>
            <a:ext cx="8504000" cy="1293000"/>
          </a:xfrm>
          <a:prstGeom prst="rect">
            <a:avLst/>
          </a:prstGeom>
          <a:noFill/>
          <a:ln>
            <a:noFill/>
          </a:ln>
        </p:spPr>
        <p:txBody>
          <a:bodyPr anchorCtr="0" anchor="ctr" bIns="45700" lIns="91425" spcFirstLastPara="1" rIns="91425" wrap="square" tIns="45700">
            <a:noAutofit/>
          </a:bodyPr>
          <a:lstStyle>
            <a:lvl1pPr lvl="0" algn="r">
              <a:lnSpc>
                <a:spcPct val="9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33" name="Google Shape;133;p17"/>
          <p:cNvSpPr txBox="1"/>
          <p:nvPr>
            <p:ph idx="1" type="body"/>
          </p:nvPr>
        </p:nvSpPr>
        <p:spPr>
          <a:xfrm rot="5400000">
            <a:off x="4061320" y="-1074440"/>
            <a:ext cx="4069200" cy="10607200"/>
          </a:xfrm>
          <a:prstGeom prst="rect">
            <a:avLst/>
          </a:prstGeom>
          <a:noFill/>
          <a:ln>
            <a:noFill/>
          </a:ln>
        </p:spPr>
        <p:txBody>
          <a:bodyPr anchorCtr="0" anchor="t" bIns="45700" lIns="91425" spcFirstLastPara="1" rIns="91425" wrap="square" tIns="45700">
            <a:noAutofit/>
          </a:bodyPr>
          <a:lstStyle>
            <a:lvl1pPr indent="-342900" lvl="0" marL="457200" algn="l">
              <a:lnSpc>
                <a:spcPct val="90000"/>
              </a:lnSpc>
              <a:spcBef>
                <a:spcPts val="1000"/>
              </a:spcBef>
              <a:spcAft>
                <a:spcPts val="0"/>
              </a:spcAft>
              <a:buClr>
                <a:schemeClr val="lt1"/>
              </a:buClr>
              <a:buSzPts val="1800"/>
              <a:buChar char="•"/>
              <a:defRPr/>
            </a:lvl1pPr>
            <a:lvl2pPr indent="-342900" lvl="1" marL="914400" algn="l">
              <a:lnSpc>
                <a:spcPct val="90000"/>
              </a:lnSpc>
              <a:spcBef>
                <a:spcPts val="500"/>
              </a:spcBef>
              <a:spcAft>
                <a:spcPts val="0"/>
              </a:spcAft>
              <a:buClr>
                <a:schemeClr val="lt1"/>
              </a:buClr>
              <a:buSzPts val="1800"/>
              <a:buChar char="•"/>
              <a:defRPr/>
            </a:lvl2pPr>
            <a:lvl3pPr indent="-342900" lvl="2" marL="1371600" algn="l">
              <a:lnSpc>
                <a:spcPct val="90000"/>
              </a:lnSpc>
              <a:spcBef>
                <a:spcPts val="500"/>
              </a:spcBef>
              <a:spcAft>
                <a:spcPts val="0"/>
              </a:spcAft>
              <a:buClr>
                <a:schemeClr val="lt1"/>
              </a:buClr>
              <a:buSzPts val="1800"/>
              <a:buChar char="•"/>
              <a:defRPr/>
            </a:lvl3pPr>
            <a:lvl4pPr indent="-342900" lvl="3" marL="1828800" algn="l">
              <a:lnSpc>
                <a:spcPct val="90000"/>
              </a:lnSpc>
              <a:spcBef>
                <a:spcPts val="500"/>
              </a:spcBef>
              <a:spcAft>
                <a:spcPts val="0"/>
              </a:spcAft>
              <a:buClr>
                <a:schemeClr val="lt1"/>
              </a:buClr>
              <a:buSzPts val="1800"/>
              <a:buChar char="•"/>
              <a:defRPr/>
            </a:lvl4pPr>
            <a:lvl5pPr indent="-342900" lvl="4" marL="2286000" algn="l">
              <a:lnSpc>
                <a:spcPct val="90000"/>
              </a:lnSpc>
              <a:spcBef>
                <a:spcPts val="500"/>
              </a:spcBef>
              <a:spcAft>
                <a:spcPts val="0"/>
              </a:spcAft>
              <a:buClr>
                <a:schemeClr val="lt1"/>
              </a:buClr>
              <a:buSzPts val="1800"/>
              <a:buChar char="•"/>
              <a:defRPr/>
            </a:lvl5pPr>
            <a:lvl6pPr indent="-342900" lvl="5" marL="2743200" algn="l">
              <a:lnSpc>
                <a:spcPct val="90000"/>
              </a:lnSpc>
              <a:spcBef>
                <a:spcPts val="500"/>
              </a:spcBef>
              <a:spcAft>
                <a:spcPts val="0"/>
              </a:spcAft>
              <a:buClr>
                <a:schemeClr val="lt1"/>
              </a:buClr>
              <a:buSzPts val="1800"/>
              <a:buChar char="•"/>
              <a:defRPr/>
            </a:lvl6pPr>
            <a:lvl7pPr indent="-342900" lvl="6" marL="3200400" algn="l">
              <a:lnSpc>
                <a:spcPct val="90000"/>
              </a:lnSpc>
              <a:spcBef>
                <a:spcPts val="500"/>
              </a:spcBef>
              <a:spcAft>
                <a:spcPts val="0"/>
              </a:spcAft>
              <a:buClr>
                <a:schemeClr val="lt1"/>
              </a:buClr>
              <a:buSzPts val="1800"/>
              <a:buChar char="•"/>
              <a:defRPr/>
            </a:lvl7pPr>
            <a:lvl8pPr indent="-342900" lvl="7" marL="3657600" algn="l">
              <a:lnSpc>
                <a:spcPct val="90000"/>
              </a:lnSpc>
              <a:spcBef>
                <a:spcPts val="500"/>
              </a:spcBef>
              <a:spcAft>
                <a:spcPts val="0"/>
              </a:spcAft>
              <a:buClr>
                <a:schemeClr val="lt1"/>
              </a:buClr>
              <a:buSzPts val="1800"/>
              <a:buChar char="•"/>
              <a:defRPr/>
            </a:lvl8pPr>
            <a:lvl9pPr indent="-342900" lvl="8" marL="4114800" algn="l">
              <a:lnSpc>
                <a:spcPct val="90000"/>
              </a:lnSpc>
              <a:spcBef>
                <a:spcPts val="500"/>
              </a:spcBef>
              <a:spcAft>
                <a:spcPts val="0"/>
              </a:spcAft>
              <a:buClr>
                <a:schemeClr val="lt1"/>
              </a:buClr>
              <a:buSzPts val="1800"/>
              <a:buChar char="•"/>
              <a:defRPr/>
            </a:lvl9pPr>
          </a:lstStyle>
          <a:p/>
        </p:txBody>
      </p:sp>
      <p:sp>
        <p:nvSpPr>
          <p:cNvPr id="134" name="Google Shape;134;p17"/>
          <p:cNvSpPr txBox="1"/>
          <p:nvPr>
            <p:ph idx="10" type="dt"/>
          </p:nvPr>
        </p:nvSpPr>
        <p:spPr>
          <a:xfrm>
            <a:off x="8549640" y="6356351"/>
            <a:ext cx="2850000" cy="365100"/>
          </a:xfrm>
          <a:prstGeom prst="rect">
            <a:avLst/>
          </a:prstGeom>
          <a:noFill/>
          <a:ln>
            <a:noFill/>
          </a:ln>
        </p:spPr>
        <p:txBody>
          <a:bodyPr anchorCtr="0" anchor="ctr" bIns="45700" lIns="91425" spcFirstLastPara="1" rIns="91425" wrap="square" tIns="4570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35" name="Google Shape;135;p17"/>
          <p:cNvSpPr txBox="1"/>
          <p:nvPr>
            <p:ph idx="11" type="ftr"/>
          </p:nvPr>
        </p:nvSpPr>
        <p:spPr>
          <a:xfrm>
            <a:off x="792480" y="6355846"/>
            <a:ext cx="7574400" cy="3651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36" name="Google Shape;136;p17"/>
          <p:cNvSpPr txBox="1"/>
          <p:nvPr>
            <p:ph idx="12" type="sldNum"/>
          </p:nvPr>
        </p:nvSpPr>
        <p:spPr>
          <a:xfrm>
            <a:off x="8763000" y="381001"/>
            <a:ext cx="2636400" cy="365100"/>
          </a:xfrm>
          <a:prstGeom prst="rect">
            <a:avLst/>
          </a:prstGeom>
          <a:noFill/>
          <a:ln>
            <a:noFill/>
          </a:ln>
        </p:spPr>
        <p:txBody>
          <a:bodyPr anchorCtr="0" anchor="ctr" bIns="45700" lIns="91425" spcFirstLastPara="1" rIns="91425" wrap="square" tIns="45700">
            <a:noAutofit/>
          </a:bodyPr>
          <a:lstStyle>
            <a:lvl1pPr indent="0" lvl="0" marL="0" algn="r">
              <a:lnSpc>
                <a:spcPct val="100000"/>
              </a:lnSpc>
              <a:spcBef>
                <a:spcPts val="0"/>
              </a:spcBef>
              <a:spcAft>
                <a:spcPts val="0"/>
              </a:spcAft>
              <a:buSzPts val="1050"/>
              <a:buNone/>
              <a:defRPr b="0" i="0" sz="1050" u="none" cap="none" strike="noStrike">
                <a:solidFill>
                  <a:schemeClr val="lt1"/>
                </a:solidFill>
                <a:latin typeface="Century Gothic"/>
                <a:ea typeface="Century Gothic"/>
                <a:cs typeface="Century Gothic"/>
                <a:sym typeface="Century Gothic"/>
              </a:defRPr>
            </a:lvl1pPr>
            <a:lvl2pPr indent="0" lvl="1" marL="0" algn="r">
              <a:lnSpc>
                <a:spcPct val="100000"/>
              </a:lnSpc>
              <a:spcBef>
                <a:spcPts val="0"/>
              </a:spcBef>
              <a:spcAft>
                <a:spcPts val="0"/>
              </a:spcAft>
              <a:buSzPts val="1050"/>
              <a:buNone/>
              <a:defRPr b="0" i="0" sz="1050" u="none" cap="none" strike="noStrike">
                <a:solidFill>
                  <a:schemeClr val="lt1"/>
                </a:solidFill>
                <a:latin typeface="Century Gothic"/>
                <a:ea typeface="Century Gothic"/>
                <a:cs typeface="Century Gothic"/>
                <a:sym typeface="Century Gothic"/>
              </a:defRPr>
            </a:lvl2pPr>
            <a:lvl3pPr indent="0" lvl="2" marL="0" algn="r">
              <a:lnSpc>
                <a:spcPct val="100000"/>
              </a:lnSpc>
              <a:spcBef>
                <a:spcPts val="0"/>
              </a:spcBef>
              <a:spcAft>
                <a:spcPts val="0"/>
              </a:spcAft>
              <a:buSzPts val="1050"/>
              <a:buNone/>
              <a:defRPr b="0" i="0" sz="1050" u="none" cap="none" strike="noStrike">
                <a:solidFill>
                  <a:schemeClr val="lt1"/>
                </a:solidFill>
                <a:latin typeface="Century Gothic"/>
                <a:ea typeface="Century Gothic"/>
                <a:cs typeface="Century Gothic"/>
                <a:sym typeface="Century Gothic"/>
              </a:defRPr>
            </a:lvl3pPr>
            <a:lvl4pPr indent="0" lvl="3" marL="0" algn="r">
              <a:lnSpc>
                <a:spcPct val="100000"/>
              </a:lnSpc>
              <a:spcBef>
                <a:spcPts val="0"/>
              </a:spcBef>
              <a:spcAft>
                <a:spcPts val="0"/>
              </a:spcAft>
              <a:buSzPts val="1050"/>
              <a:buNone/>
              <a:defRPr b="0" i="0" sz="1050" u="none" cap="none" strike="noStrike">
                <a:solidFill>
                  <a:schemeClr val="lt1"/>
                </a:solidFill>
                <a:latin typeface="Century Gothic"/>
                <a:ea typeface="Century Gothic"/>
                <a:cs typeface="Century Gothic"/>
                <a:sym typeface="Century Gothic"/>
              </a:defRPr>
            </a:lvl4pPr>
            <a:lvl5pPr indent="0" lvl="4" marL="0" algn="r">
              <a:lnSpc>
                <a:spcPct val="100000"/>
              </a:lnSpc>
              <a:spcBef>
                <a:spcPts val="0"/>
              </a:spcBef>
              <a:spcAft>
                <a:spcPts val="0"/>
              </a:spcAft>
              <a:buSzPts val="1050"/>
              <a:buNone/>
              <a:defRPr b="0" i="0" sz="1050" u="none" cap="none" strike="noStrike">
                <a:solidFill>
                  <a:schemeClr val="lt1"/>
                </a:solidFill>
                <a:latin typeface="Century Gothic"/>
                <a:ea typeface="Century Gothic"/>
                <a:cs typeface="Century Gothic"/>
                <a:sym typeface="Century Gothic"/>
              </a:defRPr>
            </a:lvl5pPr>
            <a:lvl6pPr indent="0" lvl="5" marL="0" algn="r">
              <a:lnSpc>
                <a:spcPct val="100000"/>
              </a:lnSpc>
              <a:spcBef>
                <a:spcPts val="0"/>
              </a:spcBef>
              <a:spcAft>
                <a:spcPts val="0"/>
              </a:spcAft>
              <a:buSzPts val="1050"/>
              <a:buNone/>
              <a:defRPr b="0" i="0" sz="1050" u="none" cap="none" strike="noStrike">
                <a:solidFill>
                  <a:schemeClr val="lt1"/>
                </a:solidFill>
                <a:latin typeface="Century Gothic"/>
                <a:ea typeface="Century Gothic"/>
                <a:cs typeface="Century Gothic"/>
                <a:sym typeface="Century Gothic"/>
              </a:defRPr>
            </a:lvl6pPr>
            <a:lvl7pPr indent="0" lvl="6" marL="0" algn="r">
              <a:lnSpc>
                <a:spcPct val="100000"/>
              </a:lnSpc>
              <a:spcBef>
                <a:spcPts val="0"/>
              </a:spcBef>
              <a:spcAft>
                <a:spcPts val="0"/>
              </a:spcAft>
              <a:buSzPts val="1050"/>
              <a:buNone/>
              <a:defRPr b="0" i="0" sz="1050" u="none" cap="none" strike="noStrike">
                <a:solidFill>
                  <a:schemeClr val="lt1"/>
                </a:solidFill>
                <a:latin typeface="Century Gothic"/>
                <a:ea typeface="Century Gothic"/>
                <a:cs typeface="Century Gothic"/>
                <a:sym typeface="Century Gothic"/>
              </a:defRPr>
            </a:lvl7pPr>
            <a:lvl8pPr indent="0" lvl="7" marL="0" algn="r">
              <a:lnSpc>
                <a:spcPct val="100000"/>
              </a:lnSpc>
              <a:spcBef>
                <a:spcPts val="0"/>
              </a:spcBef>
              <a:spcAft>
                <a:spcPts val="0"/>
              </a:spcAft>
              <a:buSzPts val="1050"/>
              <a:buNone/>
              <a:defRPr b="0" i="0" sz="1050" u="none" cap="none" strike="noStrike">
                <a:solidFill>
                  <a:schemeClr val="lt1"/>
                </a:solidFill>
                <a:latin typeface="Century Gothic"/>
                <a:ea typeface="Century Gothic"/>
                <a:cs typeface="Century Gothic"/>
                <a:sym typeface="Century Gothic"/>
              </a:defRPr>
            </a:lvl8pPr>
            <a:lvl9pPr indent="0" lvl="8" marL="0" algn="r">
              <a:lnSpc>
                <a:spcPct val="100000"/>
              </a:lnSpc>
              <a:spcBef>
                <a:spcPts val="0"/>
              </a:spcBef>
              <a:spcAft>
                <a:spcPts val="0"/>
              </a:spcAft>
              <a:buSzPts val="1050"/>
              <a:buNone/>
              <a:defRPr b="0" i="0" sz="1050" u="none" cap="none" strike="noStrike">
                <a:solidFill>
                  <a:schemeClr val="lt1"/>
                </a:solidFill>
                <a:latin typeface="Century Gothic"/>
                <a:ea typeface="Century Gothic"/>
                <a:cs typeface="Century Gothic"/>
                <a:sym typeface="Century Gothic"/>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showMasterSp="0" type="vertTitleAndTx">
  <p:cSld name="VERTICAL_TITLE_AND_VERTICAL_TEXT">
    <p:spTree>
      <p:nvGrpSpPr>
        <p:cNvPr id="137" name="Shape 137"/>
        <p:cNvGrpSpPr/>
        <p:nvPr/>
      </p:nvGrpSpPr>
      <p:grpSpPr>
        <a:xfrm>
          <a:off x="0" y="0"/>
          <a:ext cx="0" cy="0"/>
          <a:chOff x="0" y="0"/>
          <a:chExt cx="0" cy="0"/>
        </a:xfrm>
      </p:grpSpPr>
      <p:pic>
        <p:nvPicPr>
          <p:cNvPr descr="C0-HD-BTM.png" id="138" name="Google Shape;138;p18"/>
          <p:cNvPicPr preferRelativeResize="0"/>
          <p:nvPr/>
        </p:nvPicPr>
        <p:blipFill rotWithShape="1">
          <a:blip r:embed="rId2">
            <a:alphaModFix/>
          </a:blip>
          <a:srcRect b="0" l="0" r="0" t="0"/>
          <a:stretch/>
        </p:blipFill>
        <p:spPr>
          <a:xfrm>
            <a:off x="0" y="4995863"/>
            <a:ext cx="12192000" cy="1862137"/>
          </a:xfrm>
          <a:prstGeom prst="rect">
            <a:avLst/>
          </a:prstGeom>
          <a:noFill/>
          <a:ln>
            <a:noFill/>
          </a:ln>
        </p:spPr>
      </p:pic>
      <p:sp>
        <p:nvSpPr>
          <p:cNvPr id="139" name="Google Shape;139;p18"/>
          <p:cNvSpPr txBox="1"/>
          <p:nvPr>
            <p:ph type="title"/>
          </p:nvPr>
        </p:nvSpPr>
        <p:spPr>
          <a:xfrm rot="5400000">
            <a:off x="8246620" y="1842883"/>
            <a:ext cx="4248600" cy="2057200"/>
          </a:xfrm>
          <a:prstGeom prst="rect">
            <a:avLst/>
          </a:prstGeom>
          <a:noFill/>
          <a:ln>
            <a:noFill/>
          </a:ln>
        </p:spPr>
        <p:txBody>
          <a:bodyPr anchorCtr="0" anchor="ctr" bIns="45700" lIns="91425" spcFirstLastPara="1" rIns="91425" wrap="square" tIns="45700">
            <a:noAutofit/>
          </a:bodyPr>
          <a:lstStyle>
            <a:lvl1pPr lvl="0" algn="l">
              <a:lnSpc>
                <a:spcPct val="90000"/>
              </a:lnSpc>
              <a:spcBef>
                <a:spcPts val="0"/>
              </a:spcBef>
              <a:spcAft>
                <a:spcPts val="0"/>
              </a:spcAft>
              <a:buClr>
                <a:schemeClr val="lt1"/>
              </a:buClr>
              <a:buSzPts val="4000"/>
              <a:buFont typeface="Century Gothic"/>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40" name="Google Shape;140;p18"/>
          <p:cNvSpPr txBox="1"/>
          <p:nvPr>
            <p:ph idx="1" type="body"/>
          </p:nvPr>
        </p:nvSpPr>
        <p:spPr>
          <a:xfrm rot="5400000">
            <a:off x="2852893" y="-1314374"/>
            <a:ext cx="4249800" cy="8370800"/>
          </a:xfrm>
          <a:prstGeom prst="rect">
            <a:avLst/>
          </a:prstGeom>
          <a:noFill/>
          <a:ln>
            <a:noFill/>
          </a:ln>
        </p:spPr>
        <p:txBody>
          <a:bodyPr anchorCtr="0" anchor="t" bIns="45700" lIns="91425" spcFirstLastPara="1" rIns="91425" wrap="square" tIns="45700">
            <a:noAutofit/>
          </a:bodyPr>
          <a:lstStyle>
            <a:lvl1pPr indent="-342900" lvl="0" marL="457200" algn="l">
              <a:lnSpc>
                <a:spcPct val="90000"/>
              </a:lnSpc>
              <a:spcBef>
                <a:spcPts val="1000"/>
              </a:spcBef>
              <a:spcAft>
                <a:spcPts val="0"/>
              </a:spcAft>
              <a:buClr>
                <a:schemeClr val="lt1"/>
              </a:buClr>
              <a:buSzPts val="1800"/>
              <a:buChar char="•"/>
              <a:defRPr/>
            </a:lvl1pPr>
            <a:lvl2pPr indent="-342900" lvl="1" marL="914400" algn="l">
              <a:lnSpc>
                <a:spcPct val="90000"/>
              </a:lnSpc>
              <a:spcBef>
                <a:spcPts val="500"/>
              </a:spcBef>
              <a:spcAft>
                <a:spcPts val="0"/>
              </a:spcAft>
              <a:buClr>
                <a:schemeClr val="lt1"/>
              </a:buClr>
              <a:buSzPts val="1800"/>
              <a:buChar char="•"/>
              <a:defRPr/>
            </a:lvl2pPr>
            <a:lvl3pPr indent="-342900" lvl="2" marL="1371600" algn="l">
              <a:lnSpc>
                <a:spcPct val="90000"/>
              </a:lnSpc>
              <a:spcBef>
                <a:spcPts val="500"/>
              </a:spcBef>
              <a:spcAft>
                <a:spcPts val="0"/>
              </a:spcAft>
              <a:buClr>
                <a:schemeClr val="lt1"/>
              </a:buClr>
              <a:buSzPts val="1800"/>
              <a:buChar char="•"/>
              <a:defRPr/>
            </a:lvl3pPr>
            <a:lvl4pPr indent="-342900" lvl="3" marL="1828800" algn="l">
              <a:lnSpc>
                <a:spcPct val="90000"/>
              </a:lnSpc>
              <a:spcBef>
                <a:spcPts val="500"/>
              </a:spcBef>
              <a:spcAft>
                <a:spcPts val="0"/>
              </a:spcAft>
              <a:buClr>
                <a:schemeClr val="lt1"/>
              </a:buClr>
              <a:buSzPts val="1800"/>
              <a:buChar char="•"/>
              <a:defRPr/>
            </a:lvl4pPr>
            <a:lvl5pPr indent="-342900" lvl="4" marL="2286000" algn="l">
              <a:lnSpc>
                <a:spcPct val="90000"/>
              </a:lnSpc>
              <a:spcBef>
                <a:spcPts val="500"/>
              </a:spcBef>
              <a:spcAft>
                <a:spcPts val="0"/>
              </a:spcAft>
              <a:buClr>
                <a:schemeClr val="lt1"/>
              </a:buClr>
              <a:buSzPts val="1800"/>
              <a:buChar char="•"/>
              <a:defRPr/>
            </a:lvl5pPr>
            <a:lvl6pPr indent="-342900" lvl="5" marL="2743200" algn="l">
              <a:lnSpc>
                <a:spcPct val="90000"/>
              </a:lnSpc>
              <a:spcBef>
                <a:spcPts val="500"/>
              </a:spcBef>
              <a:spcAft>
                <a:spcPts val="0"/>
              </a:spcAft>
              <a:buClr>
                <a:schemeClr val="lt1"/>
              </a:buClr>
              <a:buSzPts val="1800"/>
              <a:buChar char="•"/>
              <a:defRPr/>
            </a:lvl6pPr>
            <a:lvl7pPr indent="-342900" lvl="6" marL="3200400" algn="l">
              <a:lnSpc>
                <a:spcPct val="90000"/>
              </a:lnSpc>
              <a:spcBef>
                <a:spcPts val="500"/>
              </a:spcBef>
              <a:spcAft>
                <a:spcPts val="0"/>
              </a:spcAft>
              <a:buClr>
                <a:schemeClr val="lt1"/>
              </a:buClr>
              <a:buSzPts val="1800"/>
              <a:buChar char="•"/>
              <a:defRPr/>
            </a:lvl7pPr>
            <a:lvl8pPr indent="-342900" lvl="7" marL="3657600" algn="l">
              <a:lnSpc>
                <a:spcPct val="90000"/>
              </a:lnSpc>
              <a:spcBef>
                <a:spcPts val="500"/>
              </a:spcBef>
              <a:spcAft>
                <a:spcPts val="0"/>
              </a:spcAft>
              <a:buClr>
                <a:schemeClr val="lt1"/>
              </a:buClr>
              <a:buSzPts val="1800"/>
              <a:buChar char="•"/>
              <a:defRPr/>
            </a:lvl8pPr>
            <a:lvl9pPr indent="-342900" lvl="8" marL="4114800" algn="l">
              <a:lnSpc>
                <a:spcPct val="90000"/>
              </a:lnSpc>
              <a:spcBef>
                <a:spcPts val="500"/>
              </a:spcBef>
              <a:spcAft>
                <a:spcPts val="0"/>
              </a:spcAft>
              <a:buClr>
                <a:schemeClr val="lt1"/>
              </a:buClr>
              <a:buSzPts val="1800"/>
              <a:buChar char="•"/>
              <a:defRPr/>
            </a:lvl9pPr>
          </a:lstStyle>
          <a:p/>
        </p:txBody>
      </p:sp>
      <p:sp>
        <p:nvSpPr>
          <p:cNvPr id="141" name="Google Shape;141;p18"/>
          <p:cNvSpPr txBox="1"/>
          <p:nvPr>
            <p:ph idx="10" type="dt"/>
          </p:nvPr>
        </p:nvSpPr>
        <p:spPr>
          <a:xfrm>
            <a:off x="7416235" y="381001"/>
            <a:ext cx="2910800" cy="365100"/>
          </a:xfrm>
          <a:prstGeom prst="rect">
            <a:avLst/>
          </a:prstGeom>
          <a:noFill/>
          <a:ln>
            <a:noFill/>
          </a:ln>
        </p:spPr>
        <p:txBody>
          <a:bodyPr anchorCtr="0" anchor="ctr" bIns="45700" lIns="91425" spcFirstLastPara="1" rIns="91425" wrap="square" tIns="4570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42" name="Google Shape;142;p18"/>
          <p:cNvSpPr txBox="1"/>
          <p:nvPr>
            <p:ph idx="11" type="ftr"/>
          </p:nvPr>
        </p:nvSpPr>
        <p:spPr>
          <a:xfrm>
            <a:off x="792480" y="381001"/>
            <a:ext cx="6440800" cy="3651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43" name="Google Shape;143;p18"/>
          <p:cNvSpPr txBox="1"/>
          <p:nvPr>
            <p:ph idx="12" type="sldNum"/>
          </p:nvPr>
        </p:nvSpPr>
        <p:spPr>
          <a:xfrm>
            <a:off x="10509955" y="381001"/>
            <a:ext cx="889600" cy="365100"/>
          </a:xfrm>
          <a:prstGeom prst="rect">
            <a:avLst/>
          </a:prstGeom>
          <a:noFill/>
          <a:ln>
            <a:noFill/>
          </a:ln>
        </p:spPr>
        <p:txBody>
          <a:bodyPr anchorCtr="0" anchor="ctr" bIns="45700" lIns="91425" spcFirstLastPara="1" rIns="91425" wrap="square" tIns="45700">
            <a:noAutofit/>
          </a:bodyPr>
          <a:lstStyle>
            <a:lvl1pPr indent="0" lvl="0" marL="0" algn="r">
              <a:lnSpc>
                <a:spcPct val="100000"/>
              </a:lnSpc>
              <a:spcBef>
                <a:spcPts val="0"/>
              </a:spcBef>
              <a:spcAft>
                <a:spcPts val="0"/>
              </a:spcAft>
              <a:buSzPts val="1050"/>
              <a:buNone/>
              <a:defRPr b="0" i="0" sz="1050" u="none" cap="none" strike="noStrike">
                <a:solidFill>
                  <a:schemeClr val="lt1"/>
                </a:solidFill>
                <a:latin typeface="Century Gothic"/>
                <a:ea typeface="Century Gothic"/>
                <a:cs typeface="Century Gothic"/>
                <a:sym typeface="Century Gothic"/>
              </a:defRPr>
            </a:lvl1pPr>
            <a:lvl2pPr indent="0" lvl="1" marL="0" algn="r">
              <a:lnSpc>
                <a:spcPct val="100000"/>
              </a:lnSpc>
              <a:spcBef>
                <a:spcPts val="0"/>
              </a:spcBef>
              <a:spcAft>
                <a:spcPts val="0"/>
              </a:spcAft>
              <a:buSzPts val="1050"/>
              <a:buNone/>
              <a:defRPr b="0" i="0" sz="1050" u="none" cap="none" strike="noStrike">
                <a:solidFill>
                  <a:schemeClr val="lt1"/>
                </a:solidFill>
                <a:latin typeface="Century Gothic"/>
                <a:ea typeface="Century Gothic"/>
                <a:cs typeface="Century Gothic"/>
                <a:sym typeface="Century Gothic"/>
              </a:defRPr>
            </a:lvl2pPr>
            <a:lvl3pPr indent="0" lvl="2" marL="0" algn="r">
              <a:lnSpc>
                <a:spcPct val="100000"/>
              </a:lnSpc>
              <a:spcBef>
                <a:spcPts val="0"/>
              </a:spcBef>
              <a:spcAft>
                <a:spcPts val="0"/>
              </a:spcAft>
              <a:buSzPts val="1050"/>
              <a:buNone/>
              <a:defRPr b="0" i="0" sz="1050" u="none" cap="none" strike="noStrike">
                <a:solidFill>
                  <a:schemeClr val="lt1"/>
                </a:solidFill>
                <a:latin typeface="Century Gothic"/>
                <a:ea typeface="Century Gothic"/>
                <a:cs typeface="Century Gothic"/>
                <a:sym typeface="Century Gothic"/>
              </a:defRPr>
            </a:lvl3pPr>
            <a:lvl4pPr indent="0" lvl="3" marL="0" algn="r">
              <a:lnSpc>
                <a:spcPct val="100000"/>
              </a:lnSpc>
              <a:spcBef>
                <a:spcPts val="0"/>
              </a:spcBef>
              <a:spcAft>
                <a:spcPts val="0"/>
              </a:spcAft>
              <a:buSzPts val="1050"/>
              <a:buNone/>
              <a:defRPr b="0" i="0" sz="1050" u="none" cap="none" strike="noStrike">
                <a:solidFill>
                  <a:schemeClr val="lt1"/>
                </a:solidFill>
                <a:latin typeface="Century Gothic"/>
                <a:ea typeface="Century Gothic"/>
                <a:cs typeface="Century Gothic"/>
                <a:sym typeface="Century Gothic"/>
              </a:defRPr>
            </a:lvl4pPr>
            <a:lvl5pPr indent="0" lvl="4" marL="0" algn="r">
              <a:lnSpc>
                <a:spcPct val="100000"/>
              </a:lnSpc>
              <a:spcBef>
                <a:spcPts val="0"/>
              </a:spcBef>
              <a:spcAft>
                <a:spcPts val="0"/>
              </a:spcAft>
              <a:buSzPts val="1050"/>
              <a:buNone/>
              <a:defRPr b="0" i="0" sz="1050" u="none" cap="none" strike="noStrike">
                <a:solidFill>
                  <a:schemeClr val="lt1"/>
                </a:solidFill>
                <a:latin typeface="Century Gothic"/>
                <a:ea typeface="Century Gothic"/>
                <a:cs typeface="Century Gothic"/>
                <a:sym typeface="Century Gothic"/>
              </a:defRPr>
            </a:lvl5pPr>
            <a:lvl6pPr indent="0" lvl="5" marL="0" algn="r">
              <a:lnSpc>
                <a:spcPct val="100000"/>
              </a:lnSpc>
              <a:spcBef>
                <a:spcPts val="0"/>
              </a:spcBef>
              <a:spcAft>
                <a:spcPts val="0"/>
              </a:spcAft>
              <a:buSzPts val="1050"/>
              <a:buNone/>
              <a:defRPr b="0" i="0" sz="1050" u="none" cap="none" strike="noStrike">
                <a:solidFill>
                  <a:schemeClr val="lt1"/>
                </a:solidFill>
                <a:latin typeface="Century Gothic"/>
                <a:ea typeface="Century Gothic"/>
                <a:cs typeface="Century Gothic"/>
                <a:sym typeface="Century Gothic"/>
              </a:defRPr>
            </a:lvl6pPr>
            <a:lvl7pPr indent="0" lvl="6" marL="0" algn="r">
              <a:lnSpc>
                <a:spcPct val="100000"/>
              </a:lnSpc>
              <a:spcBef>
                <a:spcPts val="0"/>
              </a:spcBef>
              <a:spcAft>
                <a:spcPts val="0"/>
              </a:spcAft>
              <a:buSzPts val="1050"/>
              <a:buNone/>
              <a:defRPr b="0" i="0" sz="1050" u="none" cap="none" strike="noStrike">
                <a:solidFill>
                  <a:schemeClr val="lt1"/>
                </a:solidFill>
                <a:latin typeface="Century Gothic"/>
                <a:ea typeface="Century Gothic"/>
                <a:cs typeface="Century Gothic"/>
                <a:sym typeface="Century Gothic"/>
              </a:defRPr>
            </a:lvl7pPr>
            <a:lvl8pPr indent="0" lvl="7" marL="0" algn="r">
              <a:lnSpc>
                <a:spcPct val="100000"/>
              </a:lnSpc>
              <a:spcBef>
                <a:spcPts val="0"/>
              </a:spcBef>
              <a:spcAft>
                <a:spcPts val="0"/>
              </a:spcAft>
              <a:buSzPts val="1050"/>
              <a:buNone/>
              <a:defRPr b="0" i="0" sz="1050" u="none" cap="none" strike="noStrike">
                <a:solidFill>
                  <a:schemeClr val="lt1"/>
                </a:solidFill>
                <a:latin typeface="Century Gothic"/>
                <a:ea typeface="Century Gothic"/>
                <a:cs typeface="Century Gothic"/>
                <a:sym typeface="Century Gothic"/>
              </a:defRPr>
            </a:lvl8pPr>
            <a:lvl9pPr indent="0" lvl="8" marL="0" algn="r">
              <a:lnSpc>
                <a:spcPct val="100000"/>
              </a:lnSpc>
              <a:spcBef>
                <a:spcPts val="0"/>
              </a:spcBef>
              <a:spcAft>
                <a:spcPts val="0"/>
              </a:spcAft>
              <a:buSzPts val="1050"/>
              <a:buNone/>
              <a:defRPr b="0" i="0" sz="1050" u="none" cap="none" strike="noStrike">
                <a:solidFill>
                  <a:schemeClr val="lt1"/>
                </a:solidFill>
                <a:latin typeface="Century Gothic"/>
                <a:ea typeface="Century Gothic"/>
                <a:cs typeface="Century Gothic"/>
                <a:sym typeface="Century Gothic"/>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标题和内容" type="obj">
  <p:cSld name="OBJECT">
    <p:spTree>
      <p:nvGrpSpPr>
        <p:cNvPr id="151" name="Shape 151"/>
        <p:cNvGrpSpPr/>
        <p:nvPr/>
      </p:nvGrpSpPr>
      <p:grpSpPr>
        <a:xfrm>
          <a:off x="0" y="0"/>
          <a:ext cx="0" cy="0"/>
          <a:chOff x="0" y="0"/>
          <a:chExt cx="0" cy="0"/>
        </a:xfrm>
      </p:grpSpPr>
      <p:sp>
        <p:nvSpPr>
          <p:cNvPr id="152" name="Google Shape;152;p20"/>
          <p:cNvSpPr txBox="1"/>
          <p:nvPr>
            <p:ph type="title"/>
          </p:nvPr>
        </p:nvSpPr>
        <p:spPr>
          <a:xfrm>
            <a:off x="2895600" y="764373"/>
            <a:ext cx="8610600" cy="1293028"/>
          </a:xfrm>
          <a:prstGeom prst="rect">
            <a:avLst/>
          </a:prstGeom>
          <a:noFill/>
          <a:ln>
            <a:noFill/>
          </a:ln>
        </p:spPr>
        <p:txBody>
          <a:bodyPr anchorCtr="0" anchor="ctr" bIns="45700" lIns="91425" spcFirstLastPara="1" rIns="91425" wrap="square" tIns="45700">
            <a:normAutofit/>
          </a:bodyPr>
          <a:lstStyle>
            <a:lvl1pPr lvl="0" algn="r">
              <a:lnSpc>
                <a:spcPct val="90000"/>
              </a:lnSpc>
              <a:spcBef>
                <a:spcPts val="0"/>
              </a:spcBef>
              <a:spcAft>
                <a:spcPts val="0"/>
              </a:spcAft>
              <a:buClr>
                <a:schemeClr val="lt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53" name="Google Shape;153;p20"/>
          <p:cNvSpPr txBox="1"/>
          <p:nvPr>
            <p:ph idx="1" type="body"/>
          </p:nvPr>
        </p:nvSpPr>
        <p:spPr>
          <a:xfrm>
            <a:off x="685800" y="2194560"/>
            <a:ext cx="10820400" cy="4024125"/>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lt1"/>
              </a:buClr>
              <a:buSzPts val="1800"/>
              <a:buChar char="•"/>
              <a:defRPr/>
            </a:lvl1pPr>
            <a:lvl2pPr indent="-342900" lvl="1" marL="914400" algn="l">
              <a:lnSpc>
                <a:spcPct val="90000"/>
              </a:lnSpc>
              <a:spcBef>
                <a:spcPts val="500"/>
              </a:spcBef>
              <a:spcAft>
                <a:spcPts val="0"/>
              </a:spcAft>
              <a:buClr>
                <a:schemeClr val="lt1"/>
              </a:buClr>
              <a:buSzPts val="1800"/>
              <a:buChar char="•"/>
              <a:defRPr/>
            </a:lvl2pPr>
            <a:lvl3pPr indent="-342900" lvl="2" marL="1371600" algn="l">
              <a:lnSpc>
                <a:spcPct val="90000"/>
              </a:lnSpc>
              <a:spcBef>
                <a:spcPts val="500"/>
              </a:spcBef>
              <a:spcAft>
                <a:spcPts val="0"/>
              </a:spcAft>
              <a:buClr>
                <a:schemeClr val="lt1"/>
              </a:buClr>
              <a:buSzPts val="1800"/>
              <a:buChar char="•"/>
              <a:defRPr/>
            </a:lvl3pPr>
            <a:lvl4pPr indent="-342900" lvl="3" marL="1828800" algn="l">
              <a:lnSpc>
                <a:spcPct val="90000"/>
              </a:lnSpc>
              <a:spcBef>
                <a:spcPts val="500"/>
              </a:spcBef>
              <a:spcAft>
                <a:spcPts val="0"/>
              </a:spcAft>
              <a:buClr>
                <a:schemeClr val="lt1"/>
              </a:buClr>
              <a:buSzPts val="1800"/>
              <a:buChar char="•"/>
              <a:defRPr/>
            </a:lvl4pPr>
            <a:lvl5pPr indent="-342900" lvl="4" marL="2286000" algn="l">
              <a:lnSpc>
                <a:spcPct val="90000"/>
              </a:lnSpc>
              <a:spcBef>
                <a:spcPts val="500"/>
              </a:spcBef>
              <a:spcAft>
                <a:spcPts val="0"/>
              </a:spcAft>
              <a:buClr>
                <a:schemeClr val="lt1"/>
              </a:buClr>
              <a:buSzPts val="1800"/>
              <a:buChar char="•"/>
              <a:defRPr/>
            </a:lvl5pPr>
            <a:lvl6pPr indent="-342900" lvl="5" marL="2743200" algn="l">
              <a:lnSpc>
                <a:spcPct val="90000"/>
              </a:lnSpc>
              <a:spcBef>
                <a:spcPts val="500"/>
              </a:spcBef>
              <a:spcAft>
                <a:spcPts val="0"/>
              </a:spcAft>
              <a:buClr>
                <a:schemeClr val="lt1"/>
              </a:buClr>
              <a:buSzPts val="1800"/>
              <a:buChar char="•"/>
              <a:defRPr/>
            </a:lvl6pPr>
            <a:lvl7pPr indent="-342900" lvl="6" marL="3200400" algn="l">
              <a:lnSpc>
                <a:spcPct val="90000"/>
              </a:lnSpc>
              <a:spcBef>
                <a:spcPts val="500"/>
              </a:spcBef>
              <a:spcAft>
                <a:spcPts val="0"/>
              </a:spcAft>
              <a:buClr>
                <a:schemeClr val="lt1"/>
              </a:buClr>
              <a:buSzPts val="1800"/>
              <a:buChar char="•"/>
              <a:defRPr/>
            </a:lvl7pPr>
            <a:lvl8pPr indent="-342900" lvl="7" marL="3657600" algn="l">
              <a:lnSpc>
                <a:spcPct val="90000"/>
              </a:lnSpc>
              <a:spcBef>
                <a:spcPts val="500"/>
              </a:spcBef>
              <a:spcAft>
                <a:spcPts val="0"/>
              </a:spcAft>
              <a:buClr>
                <a:schemeClr val="lt1"/>
              </a:buClr>
              <a:buSzPts val="1800"/>
              <a:buChar char="•"/>
              <a:defRPr/>
            </a:lvl8pPr>
            <a:lvl9pPr indent="-342900" lvl="8" marL="4114800" algn="l">
              <a:lnSpc>
                <a:spcPct val="90000"/>
              </a:lnSpc>
              <a:spcBef>
                <a:spcPts val="500"/>
              </a:spcBef>
              <a:spcAft>
                <a:spcPts val="0"/>
              </a:spcAft>
              <a:buClr>
                <a:schemeClr val="lt1"/>
              </a:buClr>
              <a:buSzPts val="1800"/>
              <a:buChar char="•"/>
              <a:defRPr/>
            </a:lvl9pPr>
          </a:lstStyle>
          <a:p/>
        </p:txBody>
      </p:sp>
      <p:sp>
        <p:nvSpPr>
          <p:cNvPr id="154" name="Google Shape;154;p20"/>
          <p:cNvSpPr txBox="1"/>
          <p:nvPr>
            <p:ph idx="10" type="dt"/>
          </p:nvPr>
        </p:nvSpPr>
        <p:spPr>
          <a:xfrm>
            <a:off x="8595360" y="6356350"/>
            <a:ext cx="2910840" cy="365125"/>
          </a:xfrm>
          <a:prstGeom prst="rect">
            <a:avLst/>
          </a:prstGeom>
          <a:noFill/>
          <a:ln>
            <a:noFill/>
          </a:ln>
        </p:spPr>
        <p:txBody>
          <a:bodyPr anchorCtr="0" anchor="ctr" bIns="45700" lIns="91425" spcFirstLastPara="1" rIns="91425" wrap="square" tIns="4570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55" name="Google Shape;155;p20"/>
          <p:cNvSpPr txBox="1"/>
          <p:nvPr>
            <p:ph idx="11" type="ftr"/>
          </p:nvPr>
        </p:nvSpPr>
        <p:spPr>
          <a:xfrm>
            <a:off x="685800" y="6355845"/>
            <a:ext cx="77724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56" name="Google Shape;156;p20"/>
          <p:cNvSpPr txBox="1"/>
          <p:nvPr>
            <p:ph idx="12" type="sldNum"/>
          </p:nvPr>
        </p:nvSpPr>
        <p:spPr>
          <a:xfrm>
            <a:off x="8763000" y="381000"/>
            <a:ext cx="2743200" cy="365125"/>
          </a:xfrm>
          <a:prstGeom prst="rect">
            <a:avLst/>
          </a:prstGeom>
          <a:noFill/>
          <a:ln>
            <a:noFill/>
          </a:ln>
        </p:spPr>
        <p:txBody>
          <a:bodyPr anchorCtr="0" anchor="ctr" bIns="45700" lIns="91425" spcFirstLastPara="1" rIns="91425" wrap="square" tIns="45700">
            <a:noAutofit/>
          </a:bodyPr>
          <a:lstStyle>
            <a:lvl1pPr indent="0" lvl="0" marL="0" algn="r">
              <a:lnSpc>
                <a:spcPct val="100000"/>
              </a:lnSpc>
              <a:spcBef>
                <a:spcPts val="0"/>
              </a:spcBef>
              <a:spcAft>
                <a:spcPts val="0"/>
              </a:spcAft>
              <a:buNone/>
              <a:defRPr/>
            </a:lvl1pPr>
            <a:lvl2pPr indent="0" lvl="1" marL="0" algn="r">
              <a:lnSpc>
                <a:spcPct val="100000"/>
              </a:lnSpc>
              <a:spcBef>
                <a:spcPts val="0"/>
              </a:spcBef>
              <a:spcAft>
                <a:spcPts val="0"/>
              </a:spcAft>
              <a:buNone/>
              <a:defRPr/>
            </a:lvl2pPr>
            <a:lvl3pPr indent="0" lvl="2" marL="0" algn="r">
              <a:lnSpc>
                <a:spcPct val="100000"/>
              </a:lnSpc>
              <a:spcBef>
                <a:spcPts val="0"/>
              </a:spcBef>
              <a:spcAft>
                <a:spcPts val="0"/>
              </a:spcAft>
              <a:buNone/>
              <a:defRPr/>
            </a:lvl3pPr>
            <a:lvl4pPr indent="0" lvl="3" marL="0" algn="r">
              <a:lnSpc>
                <a:spcPct val="100000"/>
              </a:lnSpc>
              <a:spcBef>
                <a:spcPts val="0"/>
              </a:spcBef>
              <a:spcAft>
                <a:spcPts val="0"/>
              </a:spcAft>
              <a:buNone/>
              <a:defRPr/>
            </a:lvl4pPr>
            <a:lvl5pPr indent="0" lvl="4" marL="0" algn="r">
              <a:lnSpc>
                <a:spcPct val="100000"/>
              </a:lnSpc>
              <a:spcBef>
                <a:spcPts val="0"/>
              </a:spcBef>
              <a:spcAft>
                <a:spcPts val="0"/>
              </a:spcAft>
              <a:buNone/>
              <a:defRPr/>
            </a:lvl5pPr>
            <a:lvl6pPr indent="0" lvl="5" marL="0" algn="r">
              <a:lnSpc>
                <a:spcPct val="100000"/>
              </a:lnSpc>
              <a:spcBef>
                <a:spcPts val="0"/>
              </a:spcBef>
              <a:spcAft>
                <a:spcPts val="0"/>
              </a:spcAft>
              <a:buNone/>
              <a:defRPr/>
            </a:lvl6pPr>
            <a:lvl7pPr indent="0" lvl="6" marL="0" algn="r">
              <a:lnSpc>
                <a:spcPct val="100000"/>
              </a:lnSpc>
              <a:spcBef>
                <a:spcPts val="0"/>
              </a:spcBef>
              <a:spcAft>
                <a:spcPts val="0"/>
              </a:spcAft>
              <a:buNone/>
              <a:defRPr/>
            </a:lvl7pPr>
            <a:lvl8pPr indent="0" lvl="7" marL="0" algn="r">
              <a:lnSpc>
                <a:spcPct val="100000"/>
              </a:lnSpc>
              <a:spcBef>
                <a:spcPts val="0"/>
              </a:spcBef>
              <a:spcAft>
                <a:spcPts val="0"/>
              </a:spcAft>
              <a:buNone/>
              <a:defRPr/>
            </a:lvl8pPr>
            <a:lvl9pPr indent="0" lvl="8" marL="0" algn="r">
              <a:lnSpc>
                <a:spcPct val="100000"/>
              </a:lnSpc>
              <a:spcBef>
                <a:spcPts val="0"/>
              </a:spcBef>
              <a:spcAft>
                <a:spcPts val="0"/>
              </a:spcAft>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标题幻灯片" type="title">
  <p:cSld name="TITLE">
    <p:spTree>
      <p:nvGrpSpPr>
        <p:cNvPr id="157" name="Shape 157"/>
        <p:cNvGrpSpPr/>
        <p:nvPr/>
      </p:nvGrpSpPr>
      <p:grpSpPr>
        <a:xfrm>
          <a:off x="0" y="0"/>
          <a:ext cx="0" cy="0"/>
          <a:chOff x="0" y="0"/>
          <a:chExt cx="0" cy="0"/>
        </a:xfrm>
      </p:grpSpPr>
      <p:pic>
        <p:nvPicPr>
          <p:cNvPr descr="C0-HD-BTM.png" id="158" name="Google Shape;158;p21"/>
          <p:cNvPicPr preferRelativeResize="0"/>
          <p:nvPr/>
        </p:nvPicPr>
        <p:blipFill rotWithShape="1">
          <a:blip r:embed="rId2">
            <a:alphaModFix/>
          </a:blip>
          <a:srcRect b="0" l="0" r="0" t="0"/>
          <a:stretch/>
        </p:blipFill>
        <p:spPr>
          <a:xfrm>
            <a:off x="0" y="4375150"/>
            <a:ext cx="12192000" cy="2482850"/>
          </a:xfrm>
          <a:prstGeom prst="rect">
            <a:avLst/>
          </a:prstGeom>
          <a:noFill/>
          <a:ln>
            <a:noFill/>
          </a:ln>
        </p:spPr>
      </p:pic>
      <p:sp>
        <p:nvSpPr>
          <p:cNvPr id="159" name="Google Shape;159;p21"/>
          <p:cNvSpPr txBox="1"/>
          <p:nvPr>
            <p:ph type="ctrTitle"/>
          </p:nvPr>
        </p:nvSpPr>
        <p:spPr>
          <a:xfrm>
            <a:off x="1371600" y="1803405"/>
            <a:ext cx="9448800" cy="1825096"/>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lt1"/>
              </a:buClr>
              <a:buSzPts val="6000"/>
              <a:buFont typeface="Century Gothic"/>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60" name="Google Shape;160;p21"/>
          <p:cNvSpPr txBox="1"/>
          <p:nvPr>
            <p:ph idx="1" type="subTitle"/>
          </p:nvPr>
        </p:nvSpPr>
        <p:spPr>
          <a:xfrm>
            <a:off x="1371600" y="3632201"/>
            <a:ext cx="9448800" cy="685800"/>
          </a:xfrm>
          <a:prstGeom prst="rect">
            <a:avLst/>
          </a:prstGeom>
          <a:noFill/>
          <a:ln>
            <a:noFill/>
          </a:ln>
        </p:spPr>
        <p:txBody>
          <a:bodyPr anchorCtr="0" anchor="t" bIns="45700" lIns="91425" spcFirstLastPara="1" rIns="91425" wrap="square" tIns="45700">
            <a:normAutofit/>
          </a:bodyPr>
          <a:lstStyle>
            <a:lvl1pPr lvl="0" algn="l">
              <a:lnSpc>
                <a:spcPct val="90000"/>
              </a:lnSpc>
              <a:spcBef>
                <a:spcPts val="1000"/>
              </a:spcBef>
              <a:spcAft>
                <a:spcPts val="0"/>
              </a:spcAft>
              <a:buClr>
                <a:schemeClr val="lt1"/>
              </a:buClr>
              <a:buSzPts val="2000"/>
              <a:buNone/>
              <a:defRPr sz="2000"/>
            </a:lvl1pPr>
            <a:lvl2pPr lvl="1" algn="ctr">
              <a:lnSpc>
                <a:spcPct val="90000"/>
              </a:lnSpc>
              <a:spcBef>
                <a:spcPts val="500"/>
              </a:spcBef>
              <a:spcAft>
                <a:spcPts val="0"/>
              </a:spcAft>
              <a:buClr>
                <a:schemeClr val="lt1"/>
              </a:buClr>
              <a:buSzPts val="2000"/>
              <a:buNone/>
              <a:defRPr sz="2000"/>
            </a:lvl2pPr>
            <a:lvl3pPr lvl="2" algn="ctr">
              <a:lnSpc>
                <a:spcPct val="90000"/>
              </a:lnSpc>
              <a:spcBef>
                <a:spcPts val="500"/>
              </a:spcBef>
              <a:spcAft>
                <a:spcPts val="0"/>
              </a:spcAft>
              <a:buClr>
                <a:schemeClr val="lt1"/>
              </a:buClr>
              <a:buSzPts val="1800"/>
              <a:buNone/>
              <a:defRPr sz="1800"/>
            </a:lvl3pPr>
            <a:lvl4pPr lvl="3" algn="ctr">
              <a:lnSpc>
                <a:spcPct val="90000"/>
              </a:lnSpc>
              <a:spcBef>
                <a:spcPts val="500"/>
              </a:spcBef>
              <a:spcAft>
                <a:spcPts val="0"/>
              </a:spcAft>
              <a:buClr>
                <a:schemeClr val="lt1"/>
              </a:buClr>
              <a:buSzPts val="1600"/>
              <a:buNone/>
              <a:defRPr sz="1600"/>
            </a:lvl4pPr>
            <a:lvl5pPr lvl="4" algn="ctr">
              <a:lnSpc>
                <a:spcPct val="90000"/>
              </a:lnSpc>
              <a:spcBef>
                <a:spcPts val="500"/>
              </a:spcBef>
              <a:spcAft>
                <a:spcPts val="0"/>
              </a:spcAft>
              <a:buClr>
                <a:schemeClr val="lt1"/>
              </a:buClr>
              <a:buSzPts val="1600"/>
              <a:buNone/>
              <a:defRPr sz="1600"/>
            </a:lvl5pPr>
            <a:lvl6pPr lvl="5" algn="ctr">
              <a:lnSpc>
                <a:spcPct val="90000"/>
              </a:lnSpc>
              <a:spcBef>
                <a:spcPts val="500"/>
              </a:spcBef>
              <a:spcAft>
                <a:spcPts val="0"/>
              </a:spcAft>
              <a:buClr>
                <a:schemeClr val="lt1"/>
              </a:buClr>
              <a:buSzPts val="1600"/>
              <a:buNone/>
              <a:defRPr sz="1600"/>
            </a:lvl6pPr>
            <a:lvl7pPr lvl="6" algn="ctr">
              <a:lnSpc>
                <a:spcPct val="90000"/>
              </a:lnSpc>
              <a:spcBef>
                <a:spcPts val="500"/>
              </a:spcBef>
              <a:spcAft>
                <a:spcPts val="0"/>
              </a:spcAft>
              <a:buClr>
                <a:schemeClr val="lt1"/>
              </a:buClr>
              <a:buSzPts val="1600"/>
              <a:buNone/>
              <a:defRPr sz="1600"/>
            </a:lvl7pPr>
            <a:lvl8pPr lvl="7" algn="ctr">
              <a:lnSpc>
                <a:spcPct val="90000"/>
              </a:lnSpc>
              <a:spcBef>
                <a:spcPts val="500"/>
              </a:spcBef>
              <a:spcAft>
                <a:spcPts val="0"/>
              </a:spcAft>
              <a:buClr>
                <a:schemeClr val="lt1"/>
              </a:buClr>
              <a:buSzPts val="1600"/>
              <a:buNone/>
              <a:defRPr sz="1600"/>
            </a:lvl8pPr>
            <a:lvl9pPr lvl="8" algn="ctr">
              <a:lnSpc>
                <a:spcPct val="90000"/>
              </a:lnSpc>
              <a:spcBef>
                <a:spcPts val="500"/>
              </a:spcBef>
              <a:spcAft>
                <a:spcPts val="0"/>
              </a:spcAft>
              <a:buClr>
                <a:schemeClr val="lt1"/>
              </a:buClr>
              <a:buSzPts val="1600"/>
              <a:buNone/>
              <a:defRPr sz="1600"/>
            </a:lvl9pPr>
          </a:lstStyle>
          <a:p/>
        </p:txBody>
      </p:sp>
      <p:sp>
        <p:nvSpPr>
          <p:cNvPr id="161" name="Google Shape;161;p21"/>
          <p:cNvSpPr txBox="1"/>
          <p:nvPr>
            <p:ph idx="10" type="dt"/>
          </p:nvPr>
        </p:nvSpPr>
        <p:spPr>
          <a:xfrm>
            <a:off x="7909561" y="4314328"/>
            <a:ext cx="2910840" cy="374642"/>
          </a:xfrm>
          <a:prstGeom prst="rect">
            <a:avLst/>
          </a:prstGeom>
          <a:noFill/>
          <a:ln>
            <a:noFill/>
          </a:ln>
        </p:spPr>
        <p:txBody>
          <a:bodyPr anchorCtr="0" anchor="ctr" bIns="45700" lIns="91425" spcFirstLastPara="1" rIns="91425" wrap="square" tIns="4570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62" name="Google Shape;162;p21"/>
          <p:cNvSpPr txBox="1"/>
          <p:nvPr>
            <p:ph idx="11" type="ftr"/>
          </p:nvPr>
        </p:nvSpPr>
        <p:spPr>
          <a:xfrm>
            <a:off x="1371600" y="4323845"/>
            <a:ext cx="64008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63" name="Google Shape;163;p21"/>
          <p:cNvSpPr txBox="1"/>
          <p:nvPr>
            <p:ph idx="12" type="sldNum"/>
          </p:nvPr>
        </p:nvSpPr>
        <p:spPr>
          <a:xfrm>
            <a:off x="8077200" y="1430866"/>
            <a:ext cx="2743200" cy="365125"/>
          </a:xfrm>
          <a:prstGeom prst="rect">
            <a:avLst/>
          </a:prstGeom>
          <a:noFill/>
          <a:ln>
            <a:noFill/>
          </a:ln>
        </p:spPr>
        <p:txBody>
          <a:bodyPr anchorCtr="0" anchor="ctr" bIns="45700" lIns="91425" spcFirstLastPara="1" rIns="91425" wrap="square" tIns="45700">
            <a:noAutofit/>
          </a:bodyPr>
          <a:lstStyle>
            <a:lvl1pPr indent="0" lvl="0" marL="0" algn="r">
              <a:lnSpc>
                <a:spcPct val="100000"/>
              </a:lnSpc>
              <a:spcBef>
                <a:spcPts val="0"/>
              </a:spcBef>
              <a:spcAft>
                <a:spcPts val="0"/>
              </a:spcAft>
              <a:buNone/>
              <a:defRPr/>
            </a:lvl1pPr>
            <a:lvl2pPr indent="0" lvl="1" marL="0" algn="r">
              <a:lnSpc>
                <a:spcPct val="100000"/>
              </a:lnSpc>
              <a:spcBef>
                <a:spcPts val="0"/>
              </a:spcBef>
              <a:spcAft>
                <a:spcPts val="0"/>
              </a:spcAft>
              <a:buNone/>
              <a:defRPr/>
            </a:lvl2pPr>
            <a:lvl3pPr indent="0" lvl="2" marL="0" algn="r">
              <a:lnSpc>
                <a:spcPct val="100000"/>
              </a:lnSpc>
              <a:spcBef>
                <a:spcPts val="0"/>
              </a:spcBef>
              <a:spcAft>
                <a:spcPts val="0"/>
              </a:spcAft>
              <a:buNone/>
              <a:defRPr/>
            </a:lvl3pPr>
            <a:lvl4pPr indent="0" lvl="3" marL="0" algn="r">
              <a:lnSpc>
                <a:spcPct val="100000"/>
              </a:lnSpc>
              <a:spcBef>
                <a:spcPts val="0"/>
              </a:spcBef>
              <a:spcAft>
                <a:spcPts val="0"/>
              </a:spcAft>
              <a:buNone/>
              <a:defRPr/>
            </a:lvl4pPr>
            <a:lvl5pPr indent="0" lvl="4" marL="0" algn="r">
              <a:lnSpc>
                <a:spcPct val="100000"/>
              </a:lnSpc>
              <a:spcBef>
                <a:spcPts val="0"/>
              </a:spcBef>
              <a:spcAft>
                <a:spcPts val="0"/>
              </a:spcAft>
              <a:buNone/>
              <a:defRPr/>
            </a:lvl5pPr>
            <a:lvl6pPr indent="0" lvl="5" marL="0" algn="r">
              <a:lnSpc>
                <a:spcPct val="100000"/>
              </a:lnSpc>
              <a:spcBef>
                <a:spcPts val="0"/>
              </a:spcBef>
              <a:spcAft>
                <a:spcPts val="0"/>
              </a:spcAft>
              <a:buNone/>
              <a:defRPr/>
            </a:lvl6pPr>
            <a:lvl7pPr indent="0" lvl="6" marL="0" algn="r">
              <a:lnSpc>
                <a:spcPct val="100000"/>
              </a:lnSpc>
              <a:spcBef>
                <a:spcPts val="0"/>
              </a:spcBef>
              <a:spcAft>
                <a:spcPts val="0"/>
              </a:spcAft>
              <a:buNone/>
              <a:defRPr/>
            </a:lvl7pPr>
            <a:lvl8pPr indent="0" lvl="7" marL="0" algn="r">
              <a:lnSpc>
                <a:spcPct val="100000"/>
              </a:lnSpc>
              <a:spcBef>
                <a:spcPts val="0"/>
              </a:spcBef>
              <a:spcAft>
                <a:spcPts val="0"/>
              </a:spcAft>
              <a:buNone/>
              <a:defRPr/>
            </a:lvl8pPr>
            <a:lvl9pPr indent="0" lvl="8" marL="0" algn="r">
              <a:lnSpc>
                <a:spcPct val="100000"/>
              </a:lnSpc>
              <a:spcBef>
                <a:spcPts val="0"/>
              </a:spcBef>
              <a:spcAft>
                <a:spcPts val="0"/>
              </a:spcAft>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23" name="Shape 23"/>
        <p:cNvGrpSpPr/>
        <p:nvPr/>
      </p:nvGrpSpPr>
      <p:grpSpPr>
        <a:xfrm>
          <a:off x="0" y="0"/>
          <a:ext cx="0" cy="0"/>
          <a:chOff x="0" y="0"/>
          <a:chExt cx="0" cy="0"/>
        </a:xfrm>
      </p:grpSpPr>
      <p:sp>
        <p:nvSpPr>
          <p:cNvPr id="24" name="Google Shape;24;p3"/>
          <p:cNvSpPr txBox="1"/>
          <p:nvPr>
            <p:ph type="title"/>
          </p:nvPr>
        </p:nvSpPr>
        <p:spPr>
          <a:xfrm>
            <a:off x="2895600" y="764373"/>
            <a:ext cx="8504000" cy="1293000"/>
          </a:xfrm>
          <a:prstGeom prst="rect">
            <a:avLst/>
          </a:prstGeom>
          <a:noFill/>
          <a:ln>
            <a:noFill/>
          </a:ln>
        </p:spPr>
        <p:txBody>
          <a:bodyPr anchorCtr="0" anchor="ctr" bIns="45700" lIns="91425" spcFirstLastPara="1" rIns="91425" wrap="square" tIns="45700">
            <a:noAutofit/>
          </a:bodyPr>
          <a:lstStyle>
            <a:lvl1pPr lvl="0" algn="r">
              <a:lnSpc>
                <a:spcPct val="9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5" name="Google Shape;25;p3"/>
          <p:cNvSpPr txBox="1"/>
          <p:nvPr>
            <p:ph idx="1" type="body"/>
          </p:nvPr>
        </p:nvSpPr>
        <p:spPr>
          <a:xfrm>
            <a:off x="792480" y="2194560"/>
            <a:ext cx="10607200" cy="4069200"/>
          </a:xfrm>
          <a:prstGeom prst="rect">
            <a:avLst/>
          </a:prstGeom>
          <a:noFill/>
          <a:ln>
            <a:noFill/>
          </a:ln>
        </p:spPr>
        <p:txBody>
          <a:bodyPr anchorCtr="0" anchor="t" bIns="45700" lIns="91425" spcFirstLastPara="1" rIns="91425" wrap="square" tIns="45700">
            <a:noAutofit/>
          </a:bodyPr>
          <a:lstStyle>
            <a:lvl1pPr indent="-342900" lvl="0" marL="457200" algn="l">
              <a:lnSpc>
                <a:spcPct val="90000"/>
              </a:lnSpc>
              <a:spcBef>
                <a:spcPts val="1000"/>
              </a:spcBef>
              <a:spcAft>
                <a:spcPts val="0"/>
              </a:spcAft>
              <a:buClr>
                <a:schemeClr val="lt1"/>
              </a:buClr>
              <a:buSzPts val="1800"/>
              <a:buChar char="•"/>
              <a:defRPr/>
            </a:lvl1pPr>
            <a:lvl2pPr indent="-342900" lvl="1" marL="914400" algn="l">
              <a:lnSpc>
                <a:spcPct val="90000"/>
              </a:lnSpc>
              <a:spcBef>
                <a:spcPts val="500"/>
              </a:spcBef>
              <a:spcAft>
                <a:spcPts val="0"/>
              </a:spcAft>
              <a:buClr>
                <a:schemeClr val="lt1"/>
              </a:buClr>
              <a:buSzPts val="1800"/>
              <a:buChar char="•"/>
              <a:defRPr/>
            </a:lvl2pPr>
            <a:lvl3pPr indent="-342900" lvl="2" marL="1371600" algn="l">
              <a:lnSpc>
                <a:spcPct val="90000"/>
              </a:lnSpc>
              <a:spcBef>
                <a:spcPts val="500"/>
              </a:spcBef>
              <a:spcAft>
                <a:spcPts val="0"/>
              </a:spcAft>
              <a:buClr>
                <a:schemeClr val="lt1"/>
              </a:buClr>
              <a:buSzPts val="1800"/>
              <a:buChar char="•"/>
              <a:defRPr/>
            </a:lvl3pPr>
            <a:lvl4pPr indent="-342900" lvl="3" marL="1828800" algn="l">
              <a:lnSpc>
                <a:spcPct val="90000"/>
              </a:lnSpc>
              <a:spcBef>
                <a:spcPts val="500"/>
              </a:spcBef>
              <a:spcAft>
                <a:spcPts val="0"/>
              </a:spcAft>
              <a:buClr>
                <a:schemeClr val="lt1"/>
              </a:buClr>
              <a:buSzPts val="1800"/>
              <a:buChar char="•"/>
              <a:defRPr/>
            </a:lvl4pPr>
            <a:lvl5pPr indent="-342900" lvl="4" marL="2286000" algn="l">
              <a:lnSpc>
                <a:spcPct val="90000"/>
              </a:lnSpc>
              <a:spcBef>
                <a:spcPts val="500"/>
              </a:spcBef>
              <a:spcAft>
                <a:spcPts val="0"/>
              </a:spcAft>
              <a:buClr>
                <a:schemeClr val="lt1"/>
              </a:buClr>
              <a:buSzPts val="1800"/>
              <a:buChar char="•"/>
              <a:defRPr/>
            </a:lvl5pPr>
            <a:lvl6pPr indent="-342900" lvl="5" marL="2743200" algn="l">
              <a:lnSpc>
                <a:spcPct val="90000"/>
              </a:lnSpc>
              <a:spcBef>
                <a:spcPts val="500"/>
              </a:spcBef>
              <a:spcAft>
                <a:spcPts val="0"/>
              </a:spcAft>
              <a:buClr>
                <a:schemeClr val="lt1"/>
              </a:buClr>
              <a:buSzPts val="1800"/>
              <a:buChar char="•"/>
              <a:defRPr/>
            </a:lvl6pPr>
            <a:lvl7pPr indent="-342900" lvl="6" marL="3200400" algn="l">
              <a:lnSpc>
                <a:spcPct val="90000"/>
              </a:lnSpc>
              <a:spcBef>
                <a:spcPts val="500"/>
              </a:spcBef>
              <a:spcAft>
                <a:spcPts val="0"/>
              </a:spcAft>
              <a:buClr>
                <a:schemeClr val="lt1"/>
              </a:buClr>
              <a:buSzPts val="1800"/>
              <a:buChar char="•"/>
              <a:defRPr/>
            </a:lvl7pPr>
            <a:lvl8pPr indent="-342900" lvl="7" marL="3657600" algn="l">
              <a:lnSpc>
                <a:spcPct val="90000"/>
              </a:lnSpc>
              <a:spcBef>
                <a:spcPts val="500"/>
              </a:spcBef>
              <a:spcAft>
                <a:spcPts val="0"/>
              </a:spcAft>
              <a:buClr>
                <a:schemeClr val="lt1"/>
              </a:buClr>
              <a:buSzPts val="1800"/>
              <a:buChar char="•"/>
              <a:defRPr/>
            </a:lvl8pPr>
            <a:lvl9pPr indent="-342900" lvl="8" marL="4114800" algn="l">
              <a:lnSpc>
                <a:spcPct val="90000"/>
              </a:lnSpc>
              <a:spcBef>
                <a:spcPts val="500"/>
              </a:spcBef>
              <a:spcAft>
                <a:spcPts val="0"/>
              </a:spcAft>
              <a:buClr>
                <a:schemeClr val="lt1"/>
              </a:buClr>
              <a:buSzPts val="1800"/>
              <a:buChar char="•"/>
              <a:defRPr/>
            </a:lvl9pPr>
          </a:lstStyle>
          <a:p/>
        </p:txBody>
      </p:sp>
      <p:sp>
        <p:nvSpPr>
          <p:cNvPr id="26" name="Google Shape;26;p3"/>
          <p:cNvSpPr txBox="1"/>
          <p:nvPr>
            <p:ph idx="10" type="dt"/>
          </p:nvPr>
        </p:nvSpPr>
        <p:spPr>
          <a:xfrm>
            <a:off x="8549640" y="6356351"/>
            <a:ext cx="2850000" cy="365100"/>
          </a:xfrm>
          <a:prstGeom prst="rect">
            <a:avLst/>
          </a:prstGeom>
          <a:noFill/>
          <a:ln>
            <a:noFill/>
          </a:ln>
        </p:spPr>
        <p:txBody>
          <a:bodyPr anchorCtr="0" anchor="ctr" bIns="45700" lIns="91425" spcFirstLastPara="1" rIns="91425" wrap="square" tIns="4570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7" name="Google Shape;27;p3"/>
          <p:cNvSpPr txBox="1"/>
          <p:nvPr>
            <p:ph idx="11" type="ftr"/>
          </p:nvPr>
        </p:nvSpPr>
        <p:spPr>
          <a:xfrm>
            <a:off x="792480" y="6355846"/>
            <a:ext cx="7574400" cy="3651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8" name="Google Shape;28;p3"/>
          <p:cNvSpPr txBox="1"/>
          <p:nvPr>
            <p:ph idx="12" type="sldNum"/>
          </p:nvPr>
        </p:nvSpPr>
        <p:spPr>
          <a:xfrm>
            <a:off x="8763000" y="381001"/>
            <a:ext cx="2636400" cy="365100"/>
          </a:xfrm>
          <a:prstGeom prst="rect">
            <a:avLst/>
          </a:prstGeom>
          <a:noFill/>
          <a:ln>
            <a:noFill/>
          </a:ln>
        </p:spPr>
        <p:txBody>
          <a:bodyPr anchorCtr="0" anchor="ctr" bIns="45700" lIns="91425" spcFirstLastPara="1" rIns="91425" wrap="square" tIns="45700">
            <a:noAutofit/>
          </a:bodyPr>
          <a:lstStyle>
            <a:lvl1pPr indent="0" lvl="0" marL="0" algn="r">
              <a:lnSpc>
                <a:spcPct val="100000"/>
              </a:lnSpc>
              <a:spcBef>
                <a:spcPts val="0"/>
              </a:spcBef>
              <a:spcAft>
                <a:spcPts val="0"/>
              </a:spcAft>
              <a:buSzPts val="1050"/>
              <a:buNone/>
              <a:defRPr b="0" i="0" sz="1050" u="none" cap="none" strike="noStrike">
                <a:solidFill>
                  <a:schemeClr val="lt1"/>
                </a:solidFill>
                <a:latin typeface="Century Gothic"/>
                <a:ea typeface="Century Gothic"/>
                <a:cs typeface="Century Gothic"/>
                <a:sym typeface="Century Gothic"/>
              </a:defRPr>
            </a:lvl1pPr>
            <a:lvl2pPr indent="0" lvl="1" marL="0" algn="r">
              <a:lnSpc>
                <a:spcPct val="100000"/>
              </a:lnSpc>
              <a:spcBef>
                <a:spcPts val="0"/>
              </a:spcBef>
              <a:spcAft>
                <a:spcPts val="0"/>
              </a:spcAft>
              <a:buSzPts val="1050"/>
              <a:buNone/>
              <a:defRPr b="0" i="0" sz="1050" u="none" cap="none" strike="noStrike">
                <a:solidFill>
                  <a:schemeClr val="lt1"/>
                </a:solidFill>
                <a:latin typeface="Century Gothic"/>
                <a:ea typeface="Century Gothic"/>
                <a:cs typeface="Century Gothic"/>
                <a:sym typeface="Century Gothic"/>
              </a:defRPr>
            </a:lvl2pPr>
            <a:lvl3pPr indent="0" lvl="2" marL="0" algn="r">
              <a:lnSpc>
                <a:spcPct val="100000"/>
              </a:lnSpc>
              <a:spcBef>
                <a:spcPts val="0"/>
              </a:spcBef>
              <a:spcAft>
                <a:spcPts val="0"/>
              </a:spcAft>
              <a:buSzPts val="1050"/>
              <a:buNone/>
              <a:defRPr b="0" i="0" sz="1050" u="none" cap="none" strike="noStrike">
                <a:solidFill>
                  <a:schemeClr val="lt1"/>
                </a:solidFill>
                <a:latin typeface="Century Gothic"/>
                <a:ea typeface="Century Gothic"/>
                <a:cs typeface="Century Gothic"/>
                <a:sym typeface="Century Gothic"/>
              </a:defRPr>
            </a:lvl3pPr>
            <a:lvl4pPr indent="0" lvl="3" marL="0" algn="r">
              <a:lnSpc>
                <a:spcPct val="100000"/>
              </a:lnSpc>
              <a:spcBef>
                <a:spcPts val="0"/>
              </a:spcBef>
              <a:spcAft>
                <a:spcPts val="0"/>
              </a:spcAft>
              <a:buSzPts val="1050"/>
              <a:buNone/>
              <a:defRPr b="0" i="0" sz="1050" u="none" cap="none" strike="noStrike">
                <a:solidFill>
                  <a:schemeClr val="lt1"/>
                </a:solidFill>
                <a:latin typeface="Century Gothic"/>
                <a:ea typeface="Century Gothic"/>
                <a:cs typeface="Century Gothic"/>
                <a:sym typeface="Century Gothic"/>
              </a:defRPr>
            </a:lvl4pPr>
            <a:lvl5pPr indent="0" lvl="4" marL="0" algn="r">
              <a:lnSpc>
                <a:spcPct val="100000"/>
              </a:lnSpc>
              <a:spcBef>
                <a:spcPts val="0"/>
              </a:spcBef>
              <a:spcAft>
                <a:spcPts val="0"/>
              </a:spcAft>
              <a:buSzPts val="1050"/>
              <a:buNone/>
              <a:defRPr b="0" i="0" sz="1050" u="none" cap="none" strike="noStrike">
                <a:solidFill>
                  <a:schemeClr val="lt1"/>
                </a:solidFill>
                <a:latin typeface="Century Gothic"/>
                <a:ea typeface="Century Gothic"/>
                <a:cs typeface="Century Gothic"/>
                <a:sym typeface="Century Gothic"/>
              </a:defRPr>
            </a:lvl5pPr>
            <a:lvl6pPr indent="0" lvl="5" marL="0" algn="r">
              <a:lnSpc>
                <a:spcPct val="100000"/>
              </a:lnSpc>
              <a:spcBef>
                <a:spcPts val="0"/>
              </a:spcBef>
              <a:spcAft>
                <a:spcPts val="0"/>
              </a:spcAft>
              <a:buSzPts val="1050"/>
              <a:buNone/>
              <a:defRPr b="0" i="0" sz="1050" u="none" cap="none" strike="noStrike">
                <a:solidFill>
                  <a:schemeClr val="lt1"/>
                </a:solidFill>
                <a:latin typeface="Century Gothic"/>
                <a:ea typeface="Century Gothic"/>
                <a:cs typeface="Century Gothic"/>
                <a:sym typeface="Century Gothic"/>
              </a:defRPr>
            </a:lvl6pPr>
            <a:lvl7pPr indent="0" lvl="6" marL="0" algn="r">
              <a:lnSpc>
                <a:spcPct val="100000"/>
              </a:lnSpc>
              <a:spcBef>
                <a:spcPts val="0"/>
              </a:spcBef>
              <a:spcAft>
                <a:spcPts val="0"/>
              </a:spcAft>
              <a:buSzPts val="1050"/>
              <a:buNone/>
              <a:defRPr b="0" i="0" sz="1050" u="none" cap="none" strike="noStrike">
                <a:solidFill>
                  <a:schemeClr val="lt1"/>
                </a:solidFill>
                <a:latin typeface="Century Gothic"/>
                <a:ea typeface="Century Gothic"/>
                <a:cs typeface="Century Gothic"/>
                <a:sym typeface="Century Gothic"/>
              </a:defRPr>
            </a:lvl7pPr>
            <a:lvl8pPr indent="0" lvl="7" marL="0" algn="r">
              <a:lnSpc>
                <a:spcPct val="100000"/>
              </a:lnSpc>
              <a:spcBef>
                <a:spcPts val="0"/>
              </a:spcBef>
              <a:spcAft>
                <a:spcPts val="0"/>
              </a:spcAft>
              <a:buSzPts val="1050"/>
              <a:buNone/>
              <a:defRPr b="0" i="0" sz="1050" u="none" cap="none" strike="noStrike">
                <a:solidFill>
                  <a:schemeClr val="lt1"/>
                </a:solidFill>
                <a:latin typeface="Century Gothic"/>
                <a:ea typeface="Century Gothic"/>
                <a:cs typeface="Century Gothic"/>
                <a:sym typeface="Century Gothic"/>
              </a:defRPr>
            </a:lvl8pPr>
            <a:lvl9pPr indent="0" lvl="8" marL="0" algn="r">
              <a:lnSpc>
                <a:spcPct val="100000"/>
              </a:lnSpc>
              <a:spcBef>
                <a:spcPts val="0"/>
              </a:spcBef>
              <a:spcAft>
                <a:spcPts val="0"/>
              </a:spcAft>
              <a:buSzPts val="1050"/>
              <a:buNone/>
              <a:defRPr b="0" i="0" sz="1050" u="none" cap="none" strike="noStrike">
                <a:solidFill>
                  <a:schemeClr val="lt1"/>
                </a:solidFill>
                <a:latin typeface="Century Gothic"/>
                <a:ea typeface="Century Gothic"/>
                <a:cs typeface="Century Gothic"/>
                <a:sym typeface="Century Gothic"/>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节标题" showMasterSp="0" type="secHead">
  <p:cSld name="SECTION_HEADER">
    <p:spTree>
      <p:nvGrpSpPr>
        <p:cNvPr id="164" name="Shape 164"/>
        <p:cNvGrpSpPr/>
        <p:nvPr/>
      </p:nvGrpSpPr>
      <p:grpSpPr>
        <a:xfrm>
          <a:off x="0" y="0"/>
          <a:ext cx="0" cy="0"/>
          <a:chOff x="0" y="0"/>
          <a:chExt cx="0" cy="0"/>
        </a:xfrm>
      </p:grpSpPr>
      <p:pic>
        <p:nvPicPr>
          <p:cNvPr descr="C0-HD-BTM.png" id="165" name="Google Shape;165;p22"/>
          <p:cNvPicPr preferRelativeResize="0"/>
          <p:nvPr/>
        </p:nvPicPr>
        <p:blipFill rotWithShape="1">
          <a:blip r:embed="rId2">
            <a:alphaModFix/>
          </a:blip>
          <a:srcRect b="0" l="0" r="0" t="0"/>
          <a:stretch/>
        </p:blipFill>
        <p:spPr>
          <a:xfrm>
            <a:off x="0" y="4375150"/>
            <a:ext cx="12192000" cy="2482850"/>
          </a:xfrm>
          <a:prstGeom prst="rect">
            <a:avLst/>
          </a:prstGeom>
          <a:noFill/>
          <a:ln>
            <a:noFill/>
          </a:ln>
        </p:spPr>
      </p:pic>
      <p:sp>
        <p:nvSpPr>
          <p:cNvPr id="166" name="Google Shape;166;p22"/>
          <p:cNvSpPr txBox="1"/>
          <p:nvPr>
            <p:ph type="title"/>
          </p:nvPr>
        </p:nvSpPr>
        <p:spPr>
          <a:xfrm>
            <a:off x="685800" y="753533"/>
            <a:ext cx="10820399" cy="2801935"/>
          </a:xfrm>
          <a:prstGeom prst="rect">
            <a:avLst/>
          </a:prstGeom>
          <a:noFill/>
          <a:ln>
            <a:noFill/>
          </a:ln>
        </p:spPr>
        <p:txBody>
          <a:bodyPr anchorCtr="0" anchor="b" bIns="45700" lIns="91425" spcFirstLastPara="1" rIns="91425" wrap="square" tIns="45700">
            <a:normAutofit/>
          </a:bodyPr>
          <a:lstStyle>
            <a:lvl1pPr lvl="0" algn="r">
              <a:lnSpc>
                <a:spcPct val="90000"/>
              </a:lnSpc>
              <a:spcBef>
                <a:spcPts val="0"/>
              </a:spcBef>
              <a:spcAft>
                <a:spcPts val="0"/>
              </a:spcAft>
              <a:buClr>
                <a:schemeClr val="lt1"/>
              </a:buClr>
              <a:buSzPts val="4000"/>
              <a:buFont typeface="Century Gothic"/>
              <a:buNone/>
              <a:defRPr sz="4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67" name="Google Shape;167;p22"/>
          <p:cNvSpPr txBox="1"/>
          <p:nvPr>
            <p:ph idx="1" type="body"/>
          </p:nvPr>
        </p:nvSpPr>
        <p:spPr>
          <a:xfrm>
            <a:off x="1024467" y="3641725"/>
            <a:ext cx="10490200" cy="955675"/>
          </a:xfrm>
          <a:prstGeom prst="rect">
            <a:avLst/>
          </a:prstGeom>
          <a:noFill/>
          <a:ln>
            <a:noFill/>
          </a:ln>
        </p:spPr>
        <p:txBody>
          <a:bodyPr anchorCtr="0" anchor="t" bIns="45700" lIns="91425" spcFirstLastPara="1" rIns="91425" wrap="square" tIns="45700">
            <a:normAutofit/>
          </a:bodyPr>
          <a:lstStyle>
            <a:lvl1pPr indent="-228600" lvl="0" marL="457200" algn="r">
              <a:lnSpc>
                <a:spcPct val="90000"/>
              </a:lnSpc>
              <a:spcBef>
                <a:spcPts val="1000"/>
              </a:spcBef>
              <a:spcAft>
                <a:spcPts val="0"/>
              </a:spcAft>
              <a:buClr>
                <a:schemeClr val="lt1"/>
              </a:buClr>
              <a:buSzPts val="2200"/>
              <a:buNone/>
              <a:defRPr sz="2200">
                <a:solidFill>
                  <a:schemeClr val="lt1"/>
                </a:solidFill>
              </a:defRPr>
            </a:lvl1pPr>
            <a:lvl2pPr indent="-228600" lvl="1" marL="914400" algn="l">
              <a:lnSpc>
                <a:spcPct val="90000"/>
              </a:lnSpc>
              <a:spcBef>
                <a:spcPts val="500"/>
              </a:spcBef>
              <a:spcAft>
                <a:spcPts val="0"/>
              </a:spcAft>
              <a:buClr>
                <a:schemeClr val="lt1"/>
              </a:buClr>
              <a:buSzPts val="2000"/>
              <a:buNone/>
              <a:defRPr sz="2000">
                <a:solidFill>
                  <a:schemeClr val="lt1"/>
                </a:solidFill>
              </a:defRPr>
            </a:lvl2pPr>
            <a:lvl3pPr indent="-228600" lvl="2" marL="1371600" algn="l">
              <a:lnSpc>
                <a:spcPct val="90000"/>
              </a:lnSpc>
              <a:spcBef>
                <a:spcPts val="500"/>
              </a:spcBef>
              <a:spcAft>
                <a:spcPts val="0"/>
              </a:spcAft>
              <a:buClr>
                <a:schemeClr val="lt1"/>
              </a:buClr>
              <a:buSzPts val="1800"/>
              <a:buNone/>
              <a:defRPr sz="1800">
                <a:solidFill>
                  <a:schemeClr val="lt1"/>
                </a:solidFill>
              </a:defRPr>
            </a:lvl3pPr>
            <a:lvl4pPr indent="-228600" lvl="3" marL="1828800" algn="l">
              <a:lnSpc>
                <a:spcPct val="90000"/>
              </a:lnSpc>
              <a:spcBef>
                <a:spcPts val="500"/>
              </a:spcBef>
              <a:spcAft>
                <a:spcPts val="0"/>
              </a:spcAft>
              <a:buClr>
                <a:schemeClr val="lt1"/>
              </a:buClr>
              <a:buSzPts val="1600"/>
              <a:buNone/>
              <a:defRPr sz="1600">
                <a:solidFill>
                  <a:schemeClr val="lt1"/>
                </a:solidFill>
              </a:defRPr>
            </a:lvl4pPr>
            <a:lvl5pPr indent="-228600" lvl="4" marL="2286000" algn="l">
              <a:lnSpc>
                <a:spcPct val="90000"/>
              </a:lnSpc>
              <a:spcBef>
                <a:spcPts val="500"/>
              </a:spcBef>
              <a:spcAft>
                <a:spcPts val="0"/>
              </a:spcAft>
              <a:buClr>
                <a:schemeClr val="lt1"/>
              </a:buClr>
              <a:buSzPts val="1600"/>
              <a:buNone/>
              <a:defRPr sz="1600">
                <a:solidFill>
                  <a:schemeClr val="lt1"/>
                </a:solidFill>
              </a:defRPr>
            </a:lvl5pPr>
            <a:lvl6pPr indent="-228600" lvl="5" marL="2743200" algn="l">
              <a:lnSpc>
                <a:spcPct val="90000"/>
              </a:lnSpc>
              <a:spcBef>
                <a:spcPts val="500"/>
              </a:spcBef>
              <a:spcAft>
                <a:spcPts val="0"/>
              </a:spcAft>
              <a:buClr>
                <a:schemeClr val="lt1"/>
              </a:buClr>
              <a:buSzPts val="1600"/>
              <a:buNone/>
              <a:defRPr sz="1600">
                <a:solidFill>
                  <a:schemeClr val="lt1"/>
                </a:solidFill>
              </a:defRPr>
            </a:lvl6pPr>
            <a:lvl7pPr indent="-228600" lvl="6" marL="3200400" algn="l">
              <a:lnSpc>
                <a:spcPct val="90000"/>
              </a:lnSpc>
              <a:spcBef>
                <a:spcPts val="500"/>
              </a:spcBef>
              <a:spcAft>
                <a:spcPts val="0"/>
              </a:spcAft>
              <a:buClr>
                <a:schemeClr val="lt1"/>
              </a:buClr>
              <a:buSzPts val="1600"/>
              <a:buNone/>
              <a:defRPr sz="1600">
                <a:solidFill>
                  <a:schemeClr val="lt1"/>
                </a:solidFill>
              </a:defRPr>
            </a:lvl7pPr>
            <a:lvl8pPr indent="-228600" lvl="7" marL="3657600" algn="l">
              <a:lnSpc>
                <a:spcPct val="90000"/>
              </a:lnSpc>
              <a:spcBef>
                <a:spcPts val="500"/>
              </a:spcBef>
              <a:spcAft>
                <a:spcPts val="0"/>
              </a:spcAft>
              <a:buClr>
                <a:schemeClr val="lt1"/>
              </a:buClr>
              <a:buSzPts val="1600"/>
              <a:buNone/>
              <a:defRPr sz="1600">
                <a:solidFill>
                  <a:schemeClr val="lt1"/>
                </a:solidFill>
              </a:defRPr>
            </a:lvl8pPr>
            <a:lvl9pPr indent="-228600" lvl="8" marL="4114800" algn="l">
              <a:lnSpc>
                <a:spcPct val="90000"/>
              </a:lnSpc>
              <a:spcBef>
                <a:spcPts val="500"/>
              </a:spcBef>
              <a:spcAft>
                <a:spcPts val="0"/>
              </a:spcAft>
              <a:buClr>
                <a:schemeClr val="lt1"/>
              </a:buClr>
              <a:buSzPts val="1600"/>
              <a:buNone/>
              <a:defRPr sz="1600">
                <a:solidFill>
                  <a:schemeClr val="lt1"/>
                </a:solidFill>
              </a:defRPr>
            </a:lvl9pPr>
          </a:lstStyle>
          <a:p/>
        </p:txBody>
      </p:sp>
      <p:sp>
        <p:nvSpPr>
          <p:cNvPr id="168" name="Google Shape;168;p22"/>
          <p:cNvSpPr txBox="1"/>
          <p:nvPr>
            <p:ph idx="10" type="dt"/>
          </p:nvPr>
        </p:nvSpPr>
        <p:spPr>
          <a:xfrm>
            <a:off x="7814452" y="381000"/>
            <a:ext cx="2910840" cy="365125"/>
          </a:xfrm>
          <a:prstGeom prst="rect">
            <a:avLst/>
          </a:prstGeom>
          <a:noFill/>
          <a:ln>
            <a:noFill/>
          </a:ln>
        </p:spPr>
        <p:txBody>
          <a:bodyPr anchorCtr="0" anchor="ctr" bIns="45700" lIns="91425" spcFirstLastPara="1" rIns="91425" wrap="square" tIns="4570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69" name="Google Shape;169;p22"/>
          <p:cNvSpPr txBox="1"/>
          <p:nvPr>
            <p:ph idx="11" type="ftr"/>
          </p:nvPr>
        </p:nvSpPr>
        <p:spPr>
          <a:xfrm>
            <a:off x="685800" y="381001"/>
            <a:ext cx="6991492" cy="36406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70" name="Google Shape;170;p22"/>
          <p:cNvSpPr txBox="1"/>
          <p:nvPr>
            <p:ph idx="12" type="sldNum"/>
          </p:nvPr>
        </p:nvSpPr>
        <p:spPr>
          <a:xfrm>
            <a:off x="10862452" y="381000"/>
            <a:ext cx="643748" cy="365125"/>
          </a:xfrm>
          <a:prstGeom prst="rect">
            <a:avLst/>
          </a:prstGeom>
          <a:noFill/>
          <a:ln>
            <a:noFill/>
          </a:ln>
        </p:spPr>
        <p:txBody>
          <a:bodyPr anchorCtr="0" anchor="ctr" bIns="45700" lIns="91425" spcFirstLastPara="1" rIns="91425" wrap="square" tIns="45700">
            <a:noAutofit/>
          </a:bodyPr>
          <a:lstStyle>
            <a:lvl1pPr indent="0" lvl="0" marL="0" algn="r">
              <a:lnSpc>
                <a:spcPct val="100000"/>
              </a:lnSpc>
              <a:spcBef>
                <a:spcPts val="0"/>
              </a:spcBef>
              <a:spcAft>
                <a:spcPts val="0"/>
              </a:spcAft>
              <a:buNone/>
              <a:defRPr/>
            </a:lvl1pPr>
            <a:lvl2pPr indent="0" lvl="1" marL="0" algn="r">
              <a:lnSpc>
                <a:spcPct val="100000"/>
              </a:lnSpc>
              <a:spcBef>
                <a:spcPts val="0"/>
              </a:spcBef>
              <a:spcAft>
                <a:spcPts val="0"/>
              </a:spcAft>
              <a:buNone/>
              <a:defRPr/>
            </a:lvl2pPr>
            <a:lvl3pPr indent="0" lvl="2" marL="0" algn="r">
              <a:lnSpc>
                <a:spcPct val="100000"/>
              </a:lnSpc>
              <a:spcBef>
                <a:spcPts val="0"/>
              </a:spcBef>
              <a:spcAft>
                <a:spcPts val="0"/>
              </a:spcAft>
              <a:buNone/>
              <a:defRPr/>
            </a:lvl3pPr>
            <a:lvl4pPr indent="0" lvl="3" marL="0" algn="r">
              <a:lnSpc>
                <a:spcPct val="100000"/>
              </a:lnSpc>
              <a:spcBef>
                <a:spcPts val="0"/>
              </a:spcBef>
              <a:spcAft>
                <a:spcPts val="0"/>
              </a:spcAft>
              <a:buNone/>
              <a:defRPr/>
            </a:lvl4pPr>
            <a:lvl5pPr indent="0" lvl="4" marL="0" algn="r">
              <a:lnSpc>
                <a:spcPct val="100000"/>
              </a:lnSpc>
              <a:spcBef>
                <a:spcPts val="0"/>
              </a:spcBef>
              <a:spcAft>
                <a:spcPts val="0"/>
              </a:spcAft>
              <a:buNone/>
              <a:defRPr/>
            </a:lvl5pPr>
            <a:lvl6pPr indent="0" lvl="5" marL="0" algn="r">
              <a:lnSpc>
                <a:spcPct val="100000"/>
              </a:lnSpc>
              <a:spcBef>
                <a:spcPts val="0"/>
              </a:spcBef>
              <a:spcAft>
                <a:spcPts val="0"/>
              </a:spcAft>
              <a:buNone/>
              <a:defRPr/>
            </a:lvl6pPr>
            <a:lvl7pPr indent="0" lvl="6" marL="0" algn="r">
              <a:lnSpc>
                <a:spcPct val="100000"/>
              </a:lnSpc>
              <a:spcBef>
                <a:spcPts val="0"/>
              </a:spcBef>
              <a:spcAft>
                <a:spcPts val="0"/>
              </a:spcAft>
              <a:buNone/>
              <a:defRPr/>
            </a:lvl7pPr>
            <a:lvl8pPr indent="0" lvl="7" marL="0" algn="r">
              <a:lnSpc>
                <a:spcPct val="100000"/>
              </a:lnSpc>
              <a:spcBef>
                <a:spcPts val="0"/>
              </a:spcBef>
              <a:spcAft>
                <a:spcPts val="0"/>
              </a:spcAft>
              <a:buNone/>
              <a:defRPr/>
            </a:lvl8pPr>
            <a:lvl9pPr indent="0" lvl="8" marL="0" algn="r">
              <a:lnSpc>
                <a:spcPct val="100000"/>
              </a:lnSpc>
              <a:spcBef>
                <a:spcPts val="0"/>
              </a:spcBef>
              <a:spcAft>
                <a:spcPts val="0"/>
              </a:spcAft>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两栏内容" type="twoObj">
  <p:cSld name="TWO_OBJECTS">
    <p:spTree>
      <p:nvGrpSpPr>
        <p:cNvPr id="171" name="Shape 171"/>
        <p:cNvGrpSpPr/>
        <p:nvPr/>
      </p:nvGrpSpPr>
      <p:grpSpPr>
        <a:xfrm>
          <a:off x="0" y="0"/>
          <a:ext cx="0" cy="0"/>
          <a:chOff x="0" y="0"/>
          <a:chExt cx="0" cy="0"/>
        </a:xfrm>
      </p:grpSpPr>
      <p:sp>
        <p:nvSpPr>
          <p:cNvPr id="172" name="Google Shape;172;p23"/>
          <p:cNvSpPr txBox="1"/>
          <p:nvPr>
            <p:ph type="title"/>
          </p:nvPr>
        </p:nvSpPr>
        <p:spPr>
          <a:xfrm>
            <a:off x="2895600" y="764373"/>
            <a:ext cx="8610600" cy="1293028"/>
          </a:xfrm>
          <a:prstGeom prst="rect">
            <a:avLst/>
          </a:prstGeom>
          <a:noFill/>
          <a:ln>
            <a:noFill/>
          </a:ln>
        </p:spPr>
        <p:txBody>
          <a:bodyPr anchorCtr="0" anchor="ctr" bIns="45700" lIns="91425" spcFirstLastPara="1" rIns="91425" wrap="square" tIns="45700">
            <a:normAutofit/>
          </a:bodyPr>
          <a:lstStyle>
            <a:lvl1pPr lvl="0" algn="r">
              <a:lnSpc>
                <a:spcPct val="90000"/>
              </a:lnSpc>
              <a:spcBef>
                <a:spcPts val="0"/>
              </a:spcBef>
              <a:spcAft>
                <a:spcPts val="0"/>
              </a:spcAft>
              <a:buClr>
                <a:schemeClr val="lt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73" name="Google Shape;173;p23"/>
          <p:cNvSpPr txBox="1"/>
          <p:nvPr>
            <p:ph idx="1" type="body"/>
          </p:nvPr>
        </p:nvSpPr>
        <p:spPr>
          <a:xfrm>
            <a:off x="685800" y="2194559"/>
            <a:ext cx="5334000" cy="4024125"/>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lt1"/>
              </a:buClr>
              <a:buSzPts val="1800"/>
              <a:buChar char="•"/>
              <a:defRPr/>
            </a:lvl1pPr>
            <a:lvl2pPr indent="-342900" lvl="1" marL="914400" algn="l">
              <a:lnSpc>
                <a:spcPct val="90000"/>
              </a:lnSpc>
              <a:spcBef>
                <a:spcPts val="500"/>
              </a:spcBef>
              <a:spcAft>
                <a:spcPts val="0"/>
              </a:spcAft>
              <a:buClr>
                <a:schemeClr val="lt1"/>
              </a:buClr>
              <a:buSzPts val="1800"/>
              <a:buChar char="•"/>
              <a:defRPr/>
            </a:lvl2pPr>
            <a:lvl3pPr indent="-342900" lvl="2" marL="1371600" algn="l">
              <a:lnSpc>
                <a:spcPct val="90000"/>
              </a:lnSpc>
              <a:spcBef>
                <a:spcPts val="500"/>
              </a:spcBef>
              <a:spcAft>
                <a:spcPts val="0"/>
              </a:spcAft>
              <a:buClr>
                <a:schemeClr val="lt1"/>
              </a:buClr>
              <a:buSzPts val="1800"/>
              <a:buChar char="•"/>
              <a:defRPr/>
            </a:lvl3pPr>
            <a:lvl4pPr indent="-342900" lvl="3" marL="1828800" algn="l">
              <a:lnSpc>
                <a:spcPct val="90000"/>
              </a:lnSpc>
              <a:spcBef>
                <a:spcPts val="500"/>
              </a:spcBef>
              <a:spcAft>
                <a:spcPts val="0"/>
              </a:spcAft>
              <a:buClr>
                <a:schemeClr val="lt1"/>
              </a:buClr>
              <a:buSzPts val="1800"/>
              <a:buChar char="•"/>
              <a:defRPr/>
            </a:lvl4pPr>
            <a:lvl5pPr indent="-342900" lvl="4" marL="2286000" algn="l">
              <a:lnSpc>
                <a:spcPct val="90000"/>
              </a:lnSpc>
              <a:spcBef>
                <a:spcPts val="500"/>
              </a:spcBef>
              <a:spcAft>
                <a:spcPts val="0"/>
              </a:spcAft>
              <a:buClr>
                <a:schemeClr val="lt1"/>
              </a:buClr>
              <a:buSzPts val="1800"/>
              <a:buChar char="•"/>
              <a:defRPr/>
            </a:lvl5pPr>
            <a:lvl6pPr indent="-342900" lvl="5" marL="2743200" algn="l">
              <a:lnSpc>
                <a:spcPct val="90000"/>
              </a:lnSpc>
              <a:spcBef>
                <a:spcPts val="500"/>
              </a:spcBef>
              <a:spcAft>
                <a:spcPts val="0"/>
              </a:spcAft>
              <a:buClr>
                <a:schemeClr val="lt1"/>
              </a:buClr>
              <a:buSzPts val="1800"/>
              <a:buChar char="•"/>
              <a:defRPr/>
            </a:lvl6pPr>
            <a:lvl7pPr indent="-342900" lvl="6" marL="3200400" algn="l">
              <a:lnSpc>
                <a:spcPct val="90000"/>
              </a:lnSpc>
              <a:spcBef>
                <a:spcPts val="500"/>
              </a:spcBef>
              <a:spcAft>
                <a:spcPts val="0"/>
              </a:spcAft>
              <a:buClr>
                <a:schemeClr val="lt1"/>
              </a:buClr>
              <a:buSzPts val="1800"/>
              <a:buChar char="•"/>
              <a:defRPr/>
            </a:lvl7pPr>
            <a:lvl8pPr indent="-342900" lvl="7" marL="3657600" algn="l">
              <a:lnSpc>
                <a:spcPct val="90000"/>
              </a:lnSpc>
              <a:spcBef>
                <a:spcPts val="500"/>
              </a:spcBef>
              <a:spcAft>
                <a:spcPts val="0"/>
              </a:spcAft>
              <a:buClr>
                <a:schemeClr val="lt1"/>
              </a:buClr>
              <a:buSzPts val="1800"/>
              <a:buChar char="•"/>
              <a:defRPr/>
            </a:lvl8pPr>
            <a:lvl9pPr indent="-342900" lvl="8" marL="4114800" algn="l">
              <a:lnSpc>
                <a:spcPct val="90000"/>
              </a:lnSpc>
              <a:spcBef>
                <a:spcPts val="500"/>
              </a:spcBef>
              <a:spcAft>
                <a:spcPts val="0"/>
              </a:spcAft>
              <a:buClr>
                <a:schemeClr val="lt1"/>
              </a:buClr>
              <a:buSzPts val="1800"/>
              <a:buChar char="•"/>
              <a:defRPr/>
            </a:lvl9pPr>
          </a:lstStyle>
          <a:p/>
        </p:txBody>
      </p:sp>
      <p:sp>
        <p:nvSpPr>
          <p:cNvPr id="174" name="Google Shape;174;p23"/>
          <p:cNvSpPr txBox="1"/>
          <p:nvPr>
            <p:ph idx="2" type="body"/>
          </p:nvPr>
        </p:nvSpPr>
        <p:spPr>
          <a:xfrm>
            <a:off x="6172200" y="2194559"/>
            <a:ext cx="5334000" cy="4024125"/>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lt1"/>
              </a:buClr>
              <a:buSzPts val="1800"/>
              <a:buChar char="•"/>
              <a:defRPr/>
            </a:lvl1pPr>
            <a:lvl2pPr indent="-342900" lvl="1" marL="914400" algn="l">
              <a:lnSpc>
                <a:spcPct val="90000"/>
              </a:lnSpc>
              <a:spcBef>
                <a:spcPts val="500"/>
              </a:spcBef>
              <a:spcAft>
                <a:spcPts val="0"/>
              </a:spcAft>
              <a:buClr>
                <a:schemeClr val="lt1"/>
              </a:buClr>
              <a:buSzPts val="1800"/>
              <a:buChar char="•"/>
              <a:defRPr/>
            </a:lvl2pPr>
            <a:lvl3pPr indent="-342900" lvl="2" marL="1371600" algn="l">
              <a:lnSpc>
                <a:spcPct val="90000"/>
              </a:lnSpc>
              <a:spcBef>
                <a:spcPts val="500"/>
              </a:spcBef>
              <a:spcAft>
                <a:spcPts val="0"/>
              </a:spcAft>
              <a:buClr>
                <a:schemeClr val="lt1"/>
              </a:buClr>
              <a:buSzPts val="1800"/>
              <a:buChar char="•"/>
              <a:defRPr/>
            </a:lvl3pPr>
            <a:lvl4pPr indent="-342900" lvl="3" marL="1828800" algn="l">
              <a:lnSpc>
                <a:spcPct val="90000"/>
              </a:lnSpc>
              <a:spcBef>
                <a:spcPts val="500"/>
              </a:spcBef>
              <a:spcAft>
                <a:spcPts val="0"/>
              </a:spcAft>
              <a:buClr>
                <a:schemeClr val="lt1"/>
              </a:buClr>
              <a:buSzPts val="1800"/>
              <a:buChar char="•"/>
              <a:defRPr/>
            </a:lvl4pPr>
            <a:lvl5pPr indent="-342900" lvl="4" marL="2286000" algn="l">
              <a:lnSpc>
                <a:spcPct val="90000"/>
              </a:lnSpc>
              <a:spcBef>
                <a:spcPts val="500"/>
              </a:spcBef>
              <a:spcAft>
                <a:spcPts val="0"/>
              </a:spcAft>
              <a:buClr>
                <a:schemeClr val="lt1"/>
              </a:buClr>
              <a:buSzPts val="1800"/>
              <a:buChar char="•"/>
              <a:defRPr/>
            </a:lvl5pPr>
            <a:lvl6pPr indent="-342900" lvl="5" marL="2743200" algn="l">
              <a:lnSpc>
                <a:spcPct val="90000"/>
              </a:lnSpc>
              <a:spcBef>
                <a:spcPts val="500"/>
              </a:spcBef>
              <a:spcAft>
                <a:spcPts val="0"/>
              </a:spcAft>
              <a:buClr>
                <a:schemeClr val="lt1"/>
              </a:buClr>
              <a:buSzPts val="1800"/>
              <a:buChar char="•"/>
              <a:defRPr/>
            </a:lvl6pPr>
            <a:lvl7pPr indent="-342900" lvl="6" marL="3200400" algn="l">
              <a:lnSpc>
                <a:spcPct val="90000"/>
              </a:lnSpc>
              <a:spcBef>
                <a:spcPts val="500"/>
              </a:spcBef>
              <a:spcAft>
                <a:spcPts val="0"/>
              </a:spcAft>
              <a:buClr>
                <a:schemeClr val="lt1"/>
              </a:buClr>
              <a:buSzPts val="1800"/>
              <a:buChar char="•"/>
              <a:defRPr/>
            </a:lvl7pPr>
            <a:lvl8pPr indent="-342900" lvl="7" marL="3657600" algn="l">
              <a:lnSpc>
                <a:spcPct val="90000"/>
              </a:lnSpc>
              <a:spcBef>
                <a:spcPts val="500"/>
              </a:spcBef>
              <a:spcAft>
                <a:spcPts val="0"/>
              </a:spcAft>
              <a:buClr>
                <a:schemeClr val="lt1"/>
              </a:buClr>
              <a:buSzPts val="1800"/>
              <a:buChar char="•"/>
              <a:defRPr/>
            </a:lvl8pPr>
            <a:lvl9pPr indent="-342900" lvl="8" marL="4114800" algn="l">
              <a:lnSpc>
                <a:spcPct val="90000"/>
              </a:lnSpc>
              <a:spcBef>
                <a:spcPts val="500"/>
              </a:spcBef>
              <a:spcAft>
                <a:spcPts val="0"/>
              </a:spcAft>
              <a:buClr>
                <a:schemeClr val="lt1"/>
              </a:buClr>
              <a:buSzPts val="1800"/>
              <a:buChar char="•"/>
              <a:defRPr/>
            </a:lvl9pPr>
          </a:lstStyle>
          <a:p/>
        </p:txBody>
      </p:sp>
      <p:sp>
        <p:nvSpPr>
          <p:cNvPr id="175" name="Google Shape;175;p23"/>
          <p:cNvSpPr txBox="1"/>
          <p:nvPr>
            <p:ph idx="10" type="dt"/>
          </p:nvPr>
        </p:nvSpPr>
        <p:spPr>
          <a:xfrm>
            <a:off x="8595360" y="6356350"/>
            <a:ext cx="2910840" cy="365125"/>
          </a:xfrm>
          <a:prstGeom prst="rect">
            <a:avLst/>
          </a:prstGeom>
          <a:noFill/>
          <a:ln>
            <a:noFill/>
          </a:ln>
        </p:spPr>
        <p:txBody>
          <a:bodyPr anchorCtr="0" anchor="ctr" bIns="45700" lIns="91425" spcFirstLastPara="1" rIns="91425" wrap="square" tIns="4570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76" name="Google Shape;176;p23"/>
          <p:cNvSpPr txBox="1"/>
          <p:nvPr>
            <p:ph idx="11" type="ftr"/>
          </p:nvPr>
        </p:nvSpPr>
        <p:spPr>
          <a:xfrm>
            <a:off x="685800" y="6355845"/>
            <a:ext cx="77724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77" name="Google Shape;177;p23"/>
          <p:cNvSpPr txBox="1"/>
          <p:nvPr>
            <p:ph idx="12" type="sldNum"/>
          </p:nvPr>
        </p:nvSpPr>
        <p:spPr>
          <a:xfrm>
            <a:off x="8763000" y="381000"/>
            <a:ext cx="2743200" cy="365125"/>
          </a:xfrm>
          <a:prstGeom prst="rect">
            <a:avLst/>
          </a:prstGeom>
          <a:noFill/>
          <a:ln>
            <a:noFill/>
          </a:ln>
        </p:spPr>
        <p:txBody>
          <a:bodyPr anchorCtr="0" anchor="ctr" bIns="45700" lIns="91425" spcFirstLastPara="1" rIns="91425" wrap="square" tIns="45700">
            <a:noAutofit/>
          </a:bodyPr>
          <a:lstStyle>
            <a:lvl1pPr indent="0" lvl="0" marL="0" algn="r">
              <a:lnSpc>
                <a:spcPct val="100000"/>
              </a:lnSpc>
              <a:spcBef>
                <a:spcPts val="0"/>
              </a:spcBef>
              <a:spcAft>
                <a:spcPts val="0"/>
              </a:spcAft>
              <a:buNone/>
              <a:defRPr/>
            </a:lvl1pPr>
            <a:lvl2pPr indent="0" lvl="1" marL="0" algn="r">
              <a:lnSpc>
                <a:spcPct val="100000"/>
              </a:lnSpc>
              <a:spcBef>
                <a:spcPts val="0"/>
              </a:spcBef>
              <a:spcAft>
                <a:spcPts val="0"/>
              </a:spcAft>
              <a:buNone/>
              <a:defRPr/>
            </a:lvl2pPr>
            <a:lvl3pPr indent="0" lvl="2" marL="0" algn="r">
              <a:lnSpc>
                <a:spcPct val="100000"/>
              </a:lnSpc>
              <a:spcBef>
                <a:spcPts val="0"/>
              </a:spcBef>
              <a:spcAft>
                <a:spcPts val="0"/>
              </a:spcAft>
              <a:buNone/>
              <a:defRPr/>
            </a:lvl3pPr>
            <a:lvl4pPr indent="0" lvl="3" marL="0" algn="r">
              <a:lnSpc>
                <a:spcPct val="100000"/>
              </a:lnSpc>
              <a:spcBef>
                <a:spcPts val="0"/>
              </a:spcBef>
              <a:spcAft>
                <a:spcPts val="0"/>
              </a:spcAft>
              <a:buNone/>
              <a:defRPr/>
            </a:lvl4pPr>
            <a:lvl5pPr indent="0" lvl="4" marL="0" algn="r">
              <a:lnSpc>
                <a:spcPct val="100000"/>
              </a:lnSpc>
              <a:spcBef>
                <a:spcPts val="0"/>
              </a:spcBef>
              <a:spcAft>
                <a:spcPts val="0"/>
              </a:spcAft>
              <a:buNone/>
              <a:defRPr/>
            </a:lvl5pPr>
            <a:lvl6pPr indent="0" lvl="5" marL="0" algn="r">
              <a:lnSpc>
                <a:spcPct val="100000"/>
              </a:lnSpc>
              <a:spcBef>
                <a:spcPts val="0"/>
              </a:spcBef>
              <a:spcAft>
                <a:spcPts val="0"/>
              </a:spcAft>
              <a:buNone/>
              <a:defRPr/>
            </a:lvl6pPr>
            <a:lvl7pPr indent="0" lvl="6" marL="0" algn="r">
              <a:lnSpc>
                <a:spcPct val="100000"/>
              </a:lnSpc>
              <a:spcBef>
                <a:spcPts val="0"/>
              </a:spcBef>
              <a:spcAft>
                <a:spcPts val="0"/>
              </a:spcAft>
              <a:buNone/>
              <a:defRPr/>
            </a:lvl7pPr>
            <a:lvl8pPr indent="0" lvl="7" marL="0" algn="r">
              <a:lnSpc>
                <a:spcPct val="100000"/>
              </a:lnSpc>
              <a:spcBef>
                <a:spcPts val="0"/>
              </a:spcBef>
              <a:spcAft>
                <a:spcPts val="0"/>
              </a:spcAft>
              <a:buNone/>
              <a:defRPr/>
            </a:lvl8pPr>
            <a:lvl9pPr indent="0" lvl="8" marL="0" algn="r">
              <a:lnSpc>
                <a:spcPct val="100000"/>
              </a:lnSpc>
              <a:spcBef>
                <a:spcPts val="0"/>
              </a:spcBef>
              <a:spcAft>
                <a:spcPts val="0"/>
              </a:spcAft>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比较" type="twoTxTwoObj">
  <p:cSld name="TWO_OBJECTS_WITH_TEXT">
    <p:spTree>
      <p:nvGrpSpPr>
        <p:cNvPr id="178" name="Shape 178"/>
        <p:cNvGrpSpPr/>
        <p:nvPr/>
      </p:nvGrpSpPr>
      <p:grpSpPr>
        <a:xfrm>
          <a:off x="0" y="0"/>
          <a:ext cx="0" cy="0"/>
          <a:chOff x="0" y="0"/>
          <a:chExt cx="0" cy="0"/>
        </a:xfrm>
      </p:grpSpPr>
      <p:sp>
        <p:nvSpPr>
          <p:cNvPr id="179" name="Google Shape;179;p24"/>
          <p:cNvSpPr txBox="1"/>
          <p:nvPr>
            <p:ph type="title"/>
          </p:nvPr>
        </p:nvSpPr>
        <p:spPr>
          <a:xfrm>
            <a:off x="2895600" y="762000"/>
            <a:ext cx="8610600" cy="1295400"/>
          </a:xfrm>
          <a:prstGeom prst="rect">
            <a:avLst/>
          </a:prstGeom>
          <a:noFill/>
          <a:ln>
            <a:noFill/>
          </a:ln>
        </p:spPr>
        <p:txBody>
          <a:bodyPr anchorCtr="0" anchor="ctr" bIns="45700" lIns="91425" spcFirstLastPara="1" rIns="91425" wrap="square" tIns="45700">
            <a:normAutofit/>
          </a:bodyPr>
          <a:lstStyle>
            <a:lvl1pPr lvl="0" algn="r">
              <a:lnSpc>
                <a:spcPct val="90000"/>
              </a:lnSpc>
              <a:spcBef>
                <a:spcPts val="0"/>
              </a:spcBef>
              <a:spcAft>
                <a:spcPts val="0"/>
              </a:spcAft>
              <a:buClr>
                <a:schemeClr val="lt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80" name="Google Shape;180;p24"/>
          <p:cNvSpPr txBox="1"/>
          <p:nvPr>
            <p:ph idx="1" type="body"/>
          </p:nvPr>
        </p:nvSpPr>
        <p:spPr>
          <a:xfrm>
            <a:off x="914409" y="2183802"/>
            <a:ext cx="5079991" cy="823912"/>
          </a:xfrm>
          <a:prstGeom prst="rect">
            <a:avLst/>
          </a:prstGeom>
          <a:noFill/>
          <a:ln>
            <a:noFill/>
          </a:ln>
        </p:spPr>
        <p:txBody>
          <a:bodyPr anchorCtr="0" anchor="b" bIns="45700" lIns="91425" spcFirstLastPara="1" rIns="91425" wrap="square" tIns="45700">
            <a:normAutofit/>
          </a:bodyPr>
          <a:lstStyle>
            <a:lvl1pPr indent="-228600" lvl="0" marL="457200" algn="l">
              <a:lnSpc>
                <a:spcPct val="90000"/>
              </a:lnSpc>
              <a:spcBef>
                <a:spcPts val="1000"/>
              </a:spcBef>
              <a:spcAft>
                <a:spcPts val="0"/>
              </a:spcAft>
              <a:buClr>
                <a:schemeClr val="lt1"/>
              </a:buClr>
              <a:buSzPts val="2800"/>
              <a:buNone/>
              <a:defRPr b="0" sz="2800">
                <a:solidFill>
                  <a:schemeClr val="lt1"/>
                </a:solidFill>
              </a:defRPr>
            </a:lvl1pPr>
            <a:lvl2pPr indent="-228600" lvl="1" marL="914400" algn="l">
              <a:lnSpc>
                <a:spcPct val="90000"/>
              </a:lnSpc>
              <a:spcBef>
                <a:spcPts val="500"/>
              </a:spcBef>
              <a:spcAft>
                <a:spcPts val="0"/>
              </a:spcAft>
              <a:buClr>
                <a:schemeClr val="lt1"/>
              </a:buClr>
              <a:buSzPts val="2000"/>
              <a:buNone/>
              <a:defRPr b="1" sz="2000"/>
            </a:lvl2pPr>
            <a:lvl3pPr indent="-228600" lvl="2" marL="1371600" algn="l">
              <a:lnSpc>
                <a:spcPct val="90000"/>
              </a:lnSpc>
              <a:spcBef>
                <a:spcPts val="500"/>
              </a:spcBef>
              <a:spcAft>
                <a:spcPts val="0"/>
              </a:spcAft>
              <a:buClr>
                <a:schemeClr val="lt1"/>
              </a:buClr>
              <a:buSzPts val="1800"/>
              <a:buNone/>
              <a:defRPr b="1" sz="1800"/>
            </a:lvl3pPr>
            <a:lvl4pPr indent="-228600" lvl="3" marL="1828800" algn="l">
              <a:lnSpc>
                <a:spcPct val="90000"/>
              </a:lnSpc>
              <a:spcBef>
                <a:spcPts val="500"/>
              </a:spcBef>
              <a:spcAft>
                <a:spcPts val="0"/>
              </a:spcAft>
              <a:buClr>
                <a:schemeClr val="lt1"/>
              </a:buClr>
              <a:buSzPts val="1600"/>
              <a:buNone/>
              <a:defRPr b="1" sz="1600"/>
            </a:lvl4pPr>
            <a:lvl5pPr indent="-228600" lvl="4" marL="2286000" algn="l">
              <a:lnSpc>
                <a:spcPct val="90000"/>
              </a:lnSpc>
              <a:spcBef>
                <a:spcPts val="500"/>
              </a:spcBef>
              <a:spcAft>
                <a:spcPts val="0"/>
              </a:spcAft>
              <a:buClr>
                <a:schemeClr val="lt1"/>
              </a:buClr>
              <a:buSzPts val="1600"/>
              <a:buNone/>
              <a:defRPr b="1" sz="1600"/>
            </a:lvl5pPr>
            <a:lvl6pPr indent="-228600" lvl="5" marL="2743200" algn="l">
              <a:lnSpc>
                <a:spcPct val="90000"/>
              </a:lnSpc>
              <a:spcBef>
                <a:spcPts val="500"/>
              </a:spcBef>
              <a:spcAft>
                <a:spcPts val="0"/>
              </a:spcAft>
              <a:buClr>
                <a:schemeClr val="lt1"/>
              </a:buClr>
              <a:buSzPts val="1600"/>
              <a:buNone/>
              <a:defRPr b="1" sz="1600"/>
            </a:lvl6pPr>
            <a:lvl7pPr indent="-228600" lvl="6" marL="3200400" algn="l">
              <a:lnSpc>
                <a:spcPct val="90000"/>
              </a:lnSpc>
              <a:spcBef>
                <a:spcPts val="500"/>
              </a:spcBef>
              <a:spcAft>
                <a:spcPts val="0"/>
              </a:spcAft>
              <a:buClr>
                <a:schemeClr val="lt1"/>
              </a:buClr>
              <a:buSzPts val="1600"/>
              <a:buNone/>
              <a:defRPr b="1" sz="1600"/>
            </a:lvl7pPr>
            <a:lvl8pPr indent="-228600" lvl="7" marL="3657600" algn="l">
              <a:lnSpc>
                <a:spcPct val="90000"/>
              </a:lnSpc>
              <a:spcBef>
                <a:spcPts val="500"/>
              </a:spcBef>
              <a:spcAft>
                <a:spcPts val="0"/>
              </a:spcAft>
              <a:buClr>
                <a:schemeClr val="lt1"/>
              </a:buClr>
              <a:buSzPts val="1600"/>
              <a:buNone/>
              <a:defRPr b="1" sz="1600"/>
            </a:lvl8pPr>
            <a:lvl9pPr indent="-228600" lvl="8" marL="4114800" algn="l">
              <a:lnSpc>
                <a:spcPct val="90000"/>
              </a:lnSpc>
              <a:spcBef>
                <a:spcPts val="500"/>
              </a:spcBef>
              <a:spcAft>
                <a:spcPts val="0"/>
              </a:spcAft>
              <a:buClr>
                <a:schemeClr val="lt1"/>
              </a:buClr>
              <a:buSzPts val="1600"/>
              <a:buNone/>
              <a:defRPr b="1" sz="1600"/>
            </a:lvl9pPr>
          </a:lstStyle>
          <a:p/>
        </p:txBody>
      </p:sp>
      <p:sp>
        <p:nvSpPr>
          <p:cNvPr id="181" name="Google Shape;181;p24"/>
          <p:cNvSpPr txBox="1"/>
          <p:nvPr>
            <p:ph idx="2" type="body"/>
          </p:nvPr>
        </p:nvSpPr>
        <p:spPr>
          <a:xfrm>
            <a:off x="685800" y="3132666"/>
            <a:ext cx="5311775" cy="3086019"/>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lt1"/>
              </a:buClr>
              <a:buSzPts val="1800"/>
              <a:buChar char="•"/>
              <a:defRPr/>
            </a:lvl1pPr>
            <a:lvl2pPr indent="-342900" lvl="1" marL="914400" algn="l">
              <a:lnSpc>
                <a:spcPct val="90000"/>
              </a:lnSpc>
              <a:spcBef>
                <a:spcPts val="500"/>
              </a:spcBef>
              <a:spcAft>
                <a:spcPts val="0"/>
              </a:spcAft>
              <a:buClr>
                <a:schemeClr val="lt1"/>
              </a:buClr>
              <a:buSzPts val="1800"/>
              <a:buChar char="•"/>
              <a:defRPr/>
            </a:lvl2pPr>
            <a:lvl3pPr indent="-342900" lvl="2" marL="1371600" algn="l">
              <a:lnSpc>
                <a:spcPct val="90000"/>
              </a:lnSpc>
              <a:spcBef>
                <a:spcPts val="500"/>
              </a:spcBef>
              <a:spcAft>
                <a:spcPts val="0"/>
              </a:spcAft>
              <a:buClr>
                <a:schemeClr val="lt1"/>
              </a:buClr>
              <a:buSzPts val="1800"/>
              <a:buChar char="•"/>
              <a:defRPr/>
            </a:lvl3pPr>
            <a:lvl4pPr indent="-342900" lvl="3" marL="1828800" algn="l">
              <a:lnSpc>
                <a:spcPct val="90000"/>
              </a:lnSpc>
              <a:spcBef>
                <a:spcPts val="500"/>
              </a:spcBef>
              <a:spcAft>
                <a:spcPts val="0"/>
              </a:spcAft>
              <a:buClr>
                <a:schemeClr val="lt1"/>
              </a:buClr>
              <a:buSzPts val="1800"/>
              <a:buChar char="•"/>
              <a:defRPr/>
            </a:lvl4pPr>
            <a:lvl5pPr indent="-342900" lvl="4" marL="2286000" algn="l">
              <a:lnSpc>
                <a:spcPct val="90000"/>
              </a:lnSpc>
              <a:spcBef>
                <a:spcPts val="500"/>
              </a:spcBef>
              <a:spcAft>
                <a:spcPts val="0"/>
              </a:spcAft>
              <a:buClr>
                <a:schemeClr val="lt1"/>
              </a:buClr>
              <a:buSzPts val="1800"/>
              <a:buChar char="•"/>
              <a:defRPr/>
            </a:lvl5pPr>
            <a:lvl6pPr indent="-342900" lvl="5" marL="2743200" algn="l">
              <a:lnSpc>
                <a:spcPct val="90000"/>
              </a:lnSpc>
              <a:spcBef>
                <a:spcPts val="500"/>
              </a:spcBef>
              <a:spcAft>
                <a:spcPts val="0"/>
              </a:spcAft>
              <a:buClr>
                <a:schemeClr val="lt1"/>
              </a:buClr>
              <a:buSzPts val="1800"/>
              <a:buChar char="•"/>
              <a:defRPr/>
            </a:lvl6pPr>
            <a:lvl7pPr indent="-342900" lvl="6" marL="3200400" algn="l">
              <a:lnSpc>
                <a:spcPct val="90000"/>
              </a:lnSpc>
              <a:spcBef>
                <a:spcPts val="500"/>
              </a:spcBef>
              <a:spcAft>
                <a:spcPts val="0"/>
              </a:spcAft>
              <a:buClr>
                <a:schemeClr val="lt1"/>
              </a:buClr>
              <a:buSzPts val="1800"/>
              <a:buChar char="•"/>
              <a:defRPr/>
            </a:lvl7pPr>
            <a:lvl8pPr indent="-342900" lvl="7" marL="3657600" algn="l">
              <a:lnSpc>
                <a:spcPct val="90000"/>
              </a:lnSpc>
              <a:spcBef>
                <a:spcPts val="500"/>
              </a:spcBef>
              <a:spcAft>
                <a:spcPts val="0"/>
              </a:spcAft>
              <a:buClr>
                <a:schemeClr val="lt1"/>
              </a:buClr>
              <a:buSzPts val="1800"/>
              <a:buChar char="•"/>
              <a:defRPr/>
            </a:lvl8pPr>
            <a:lvl9pPr indent="-342900" lvl="8" marL="4114800" algn="l">
              <a:lnSpc>
                <a:spcPct val="90000"/>
              </a:lnSpc>
              <a:spcBef>
                <a:spcPts val="500"/>
              </a:spcBef>
              <a:spcAft>
                <a:spcPts val="0"/>
              </a:spcAft>
              <a:buClr>
                <a:schemeClr val="lt1"/>
              </a:buClr>
              <a:buSzPts val="1800"/>
              <a:buChar char="•"/>
              <a:defRPr/>
            </a:lvl9pPr>
          </a:lstStyle>
          <a:p/>
        </p:txBody>
      </p:sp>
      <p:sp>
        <p:nvSpPr>
          <p:cNvPr id="182" name="Google Shape;182;p24"/>
          <p:cNvSpPr txBox="1"/>
          <p:nvPr>
            <p:ph idx="3" type="body"/>
          </p:nvPr>
        </p:nvSpPr>
        <p:spPr>
          <a:xfrm>
            <a:off x="6400800" y="2183802"/>
            <a:ext cx="5105400" cy="823912"/>
          </a:xfrm>
          <a:prstGeom prst="rect">
            <a:avLst/>
          </a:prstGeom>
          <a:noFill/>
          <a:ln>
            <a:noFill/>
          </a:ln>
        </p:spPr>
        <p:txBody>
          <a:bodyPr anchorCtr="0" anchor="b" bIns="45700" lIns="91425" spcFirstLastPara="1" rIns="91425" wrap="square" tIns="45700">
            <a:normAutofit/>
          </a:bodyPr>
          <a:lstStyle>
            <a:lvl1pPr indent="-228600" lvl="0" marL="457200" algn="l">
              <a:lnSpc>
                <a:spcPct val="90000"/>
              </a:lnSpc>
              <a:spcBef>
                <a:spcPts val="1000"/>
              </a:spcBef>
              <a:spcAft>
                <a:spcPts val="0"/>
              </a:spcAft>
              <a:buClr>
                <a:schemeClr val="lt1"/>
              </a:buClr>
              <a:buSzPts val="2800"/>
              <a:buNone/>
              <a:defRPr b="0" sz="2800">
                <a:solidFill>
                  <a:schemeClr val="lt1"/>
                </a:solidFill>
              </a:defRPr>
            </a:lvl1pPr>
            <a:lvl2pPr indent="-228600" lvl="1" marL="914400" algn="l">
              <a:lnSpc>
                <a:spcPct val="90000"/>
              </a:lnSpc>
              <a:spcBef>
                <a:spcPts val="500"/>
              </a:spcBef>
              <a:spcAft>
                <a:spcPts val="0"/>
              </a:spcAft>
              <a:buClr>
                <a:schemeClr val="lt1"/>
              </a:buClr>
              <a:buSzPts val="2000"/>
              <a:buNone/>
              <a:defRPr b="1" sz="2000"/>
            </a:lvl2pPr>
            <a:lvl3pPr indent="-228600" lvl="2" marL="1371600" algn="l">
              <a:lnSpc>
                <a:spcPct val="90000"/>
              </a:lnSpc>
              <a:spcBef>
                <a:spcPts val="500"/>
              </a:spcBef>
              <a:spcAft>
                <a:spcPts val="0"/>
              </a:spcAft>
              <a:buClr>
                <a:schemeClr val="lt1"/>
              </a:buClr>
              <a:buSzPts val="1800"/>
              <a:buNone/>
              <a:defRPr b="1" sz="1800"/>
            </a:lvl3pPr>
            <a:lvl4pPr indent="-228600" lvl="3" marL="1828800" algn="l">
              <a:lnSpc>
                <a:spcPct val="90000"/>
              </a:lnSpc>
              <a:spcBef>
                <a:spcPts val="500"/>
              </a:spcBef>
              <a:spcAft>
                <a:spcPts val="0"/>
              </a:spcAft>
              <a:buClr>
                <a:schemeClr val="lt1"/>
              </a:buClr>
              <a:buSzPts val="1600"/>
              <a:buNone/>
              <a:defRPr b="1" sz="1600"/>
            </a:lvl4pPr>
            <a:lvl5pPr indent="-228600" lvl="4" marL="2286000" algn="l">
              <a:lnSpc>
                <a:spcPct val="90000"/>
              </a:lnSpc>
              <a:spcBef>
                <a:spcPts val="500"/>
              </a:spcBef>
              <a:spcAft>
                <a:spcPts val="0"/>
              </a:spcAft>
              <a:buClr>
                <a:schemeClr val="lt1"/>
              </a:buClr>
              <a:buSzPts val="1600"/>
              <a:buNone/>
              <a:defRPr b="1" sz="1600"/>
            </a:lvl5pPr>
            <a:lvl6pPr indent="-228600" lvl="5" marL="2743200" algn="l">
              <a:lnSpc>
                <a:spcPct val="90000"/>
              </a:lnSpc>
              <a:spcBef>
                <a:spcPts val="500"/>
              </a:spcBef>
              <a:spcAft>
                <a:spcPts val="0"/>
              </a:spcAft>
              <a:buClr>
                <a:schemeClr val="lt1"/>
              </a:buClr>
              <a:buSzPts val="1600"/>
              <a:buNone/>
              <a:defRPr b="1" sz="1600"/>
            </a:lvl6pPr>
            <a:lvl7pPr indent="-228600" lvl="6" marL="3200400" algn="l">
              <a:lnSpc>
                <a:spcPct val="90000"/>
              </a:lnSpc>
              <a:spcBef>
                <a:spcPts val="500"/>
              </a:spcBef>
              <a:spcAft>
                <a:spcPts val="0"/>
              </a:spcAft>
              <a:buClr>
                <a:schemeClr val="lt1"/>
              </a:buClr>
              <a:buSzPts val="1600"/>
              <a:buNone/>
              <a:defRPr b="1" sz="1600"/>
            </a:lvl7pPr>
            <a:lvl8pPr indent="-228600" lvl="7" marL="3657600" algn="l">
              <a:lnSpc>
                <a:spcPct val="90000"/>
              </a:lnSpc>
              <a:spcBef>
                <a:spcPts val="500"/>
              </a:spcBef>
              <a:spcAft>
                <a:spcPts val="0"/>
              </a:spcAft>
              <a:buClr>
                <a:schemeClr val="lt1"/>
              </a:buClr>
              <a:buSzPts val="1600"/>
              <a:buNone/>
              <a:defRPr b="1" sz="1600"/>
            </a:lvl8pPr>
            <a:lvl9pPr indent="-228600" lvl="8" marL="4114800" algn="l">
              <a:lnSpc>
                <a:spcPct val="90000"/>
              </a:lnSpc>
              <a:spcBef>
                <a:spcPts val="500"/>
              </a:spcBef>
              <a:spcAft>
                <a:spcPts val="0"/>
              </a:spcAft>
              <a:buClr>
                <a:schemeClr val="lt1"/>
              </a:buClr>
              <a:buSzPts val="1600"/>
              <a:buNone/>
              <a:defRPr b="1" sz="1600"/>
            </a:lvl9pPr>
          </a:lstStyle>
          <a:p/>
        </p:txBody>
      </p:sp>
      <p:sp>
        <p:nvSpPr>
          <p:cNvPr id="183" name="Google Shape;183;p24"/>
          <p:cNvSpPr txBox="1"/>
          <p:nvPr>
            <p:ph idx="4" type="body"/>
          </p:nvPr>
        </p:nvSpPr>
        <p:spPr>
          <a:xfrm>
            <a:off x="6172200" y="3132666"/>
            <a:ext cx="5334000" cy="3086019"/>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lt1"/>
              </a:buClr>
              <a:buSzPts val="1800"/>
              <a:buChar char="•"/>
              <a:defRPr/>
            </a:lvl1pPr>
            <a:lvl2pPr indent="-342900" lvl="1" marL="914400" algn="l">
              <a:lnSpc>
                <a:spcPct val="90000"/>
              </a:lnSpc>
              <a:spcBef>
                <a:spcPts val="500"/>
              </a:spcBef>
              <a:spcAft>
                <a:spcPts val="0"/>
              </a:spcAft>
              <a:buClr>
                <a:schemeClr val="lt1"/>
              </a:buClr>
              <a:buSzPts val="1800"/>
              <a:buChar char="•"/>
              <a:defRPr/>
            </a:lvl2pPr>
            <a:lvl3pPr indent="-342900" lvl="2" marL="1371600" algn="l">
              <a:lnSpc>
                <a:spcPct val="90000"/>
              </a:lnSpc>
              <a:spcBef>
                <a:spcPts val="500"/>
              </a:spcBef>
              <a:spcAft>
                <a:spcPts val="0"/>
              </a:spcAft>
              <a:buClr>
                <a:schemeClr val="lt1"/>
              </a:buClr>
              <a:buSzPts val="1800"/>
              <a:buChar char="•"/>
              <a:defRPr/>
            </a:lvl3pPr>
            <a:lvl4pPr indent="-342900" lvl="3" marL="1828800" algn="l">
              <a:lnSpc>
                <a:spcPct val="90000"/>
              </a:lnSpc>
              <a:spcBef>
                <a:spcPts val="500"/>
              </a:spcBef>
              <a:spcAft>
                <a:spcPts val="0"/>
              </a:spcAft>
              <a:buClr>
                <a:schemeClr val="lt1"/>
              </a:buClr>
              <a:buSzPts val="1800"/>
              <a:buChar char="•"/>
              <a:defRPr/>
            </a:lvl4pPr>
            <a:lvl5pPr indent="-342900" lvl="4" marL="2286000" algn="l">
              <a:lnSpc>
                <a:spcPct val="90000"/>
              </a:lnSpc>
              <a:spcBef>
                <a:spcPts val="500"/>
              </a:spcBef>
              <a:spcAft>
                <a:spcPts val="0"/>
              </a:spcAft>
              <a:buClr>
                <a:schemeClr val="lt1"/>
              </a:buClr>
              <a:buSzPts val="1800"/>
              <a:buChar char="•"/>
              <a:defRPr/>
            </a:lvl5pPr>
            <a:lvl6pPr indent="-342900" lvl="5" marL="2743200" algn="l">
              <a:lnSpc>
                <a:spcPct val="90000"/>
              </a:lnSpc>
              <a:spcBef>
                <a:spcPts val="500"/>
              </a:spcBef>
              <a:spcAft>
                <a:spcPts val="0"/>
              </a:spcAft>
              <a:buClr>
                <a:schemeClr val="lt1"/>
              </a:buClr>
              <a:buSzPts val="1800"/>
              <a:buChar char="•"/>
              <a:defRPr/>
            </a:lvl6pPr>
            <a:lvl7pPr indent="-342900" lvl="6" marL="3200400" algn="l">
              <a:lnSpc>
                <a:spcPct val="90000"/>
              </a:lnSpc>
              <a:spcBef>
                <a:spcPts val="500"/>
              </a:spcBef>
              <a:spcAft>
                <a:spcPts val="0"/>
              </a:spcAft>
              <a:buClr>
                <a:schemeClr val="lt1"/>
              </a:buClr>
              <a:buSzPts val="1800"/>
              <a:buChar char="•"/>
              <a:defRPr/>
            </a:lvl7pPr>
            <a:lvl8pPr indent="-342900" lvl="7" marL="3657600" algn="l">
              <a:lnSpc>
                <a:spcPct val="90000"/>
              </a:lnSpc>
              <a:spcBef>
                <a:spcPts val="500"/>
              </a:spcBef>
              <a:spcAft>
                <a:spcPts val="0"/>
              </a:spcAft>
              <a:buClr>
                <a:schemeClr val="lt1"/>
              </a:buClr>
              <a:buSzPts val="1800"/>
              <a:buChar char="•"/>
              <a:defRPr/>
            </a:lvl8pPr>
            <a:lvl9pPr indent="-342900" lvl="8" marL="4114800" algn="l">
              <a:lnSpc>
                <a:spcPct val="90000"/>
              </a:lnSpc>
              <a:spcBef>
                <a:spcPts val="500"/>
              </a:spcBef>
              <a:spcAft>
                <a:spcPts val="0"/>
              </a:spcAft>
              <a:buClr>
                <a:schemeClr val="lt1"/>
              </a:buClr>
              <a:buSzPts val="1800"/>
              <a:buChar char="•"/>
              <a:defRPr/>
            </a:lvl9pPr>
          </a:lstStyle>
          <a:p/>
        </p:txBody>
      </p:sp>
      <p:sp>
        <p:nvSpPr>
          <p:cNvPr id="184" name="Google Shape;184;p24"/>
          <p:cNvSpPr txBox="1"/>
          <p:nvPr>
            <p:ph idx="10" type="dt"/>
          </p:nvPr>
        </p:nvSpPr>
        <p:spPr>
          <a:xfrm>
            <a:off x="8595360" y="6356350"/>
            <a:ext cx="2910840" cy="365125"/>
          </a:xfrm>
          <a:prstGeom prst="rect">
            <a:avLst/>
          </a:prstGeom>
          <a:noFill/>
          <a:ln>
            <a:noFill/>
          </a:ln>
        </p:spPr>
        <p:txBody>
          <a:bodyPr anchorCtr="0" anchor="ctr" bIns="45700" lIns="91425" spcFirstLastPara="1" rIns="91425" wrap="square" tIns="4570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85" name="Google Shape;185;p24"/>
          <p:cNvSpPr txBox="1"/>
          <p:nvPr>
            <p:ph idx="11" type="ftr"/>
          </p:nvPr>
        </p:nvSpPr>
        <p:spPr>
          <a:xfrm>
            <a:off x="685800" y="6355845"/>
            <a:ext cx="77724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86" name="Google Shape;186;p24"/>
          <p:cNvSpPr txBox="1"/>
          <p:nvPr>
            <p:ph idx="12" type="sldNum"/>
          </p:nvPr>
        </p:nvSpPr>
        <p:spPr>
          <a:xfrm>
            <a:off x="8763000" y="381000"/>
            <a:ext cx="2743200" cy="365125"/>
          </a:xfrm>
          <a:prstGeom prst="rect">
            <a:avLst/>
          </a:prstGeom>
          <a:noFill/>
          <a:ln>
            <a:noFill/>
          </a:ln>
        </p:spPr>
        <p:txBody>
          <a:bodyPr anchorCtr="0" anchor="ctr" bIns="45700" lIns="91425" spcFirstLastPara="1" rIns="91425" wrap="square" tIns="45700">
            <a:noAutofit/>
          </a:bodyPr>
          <a:lstStyle>
            <a:lvl1pPr indent="0" lvl="0" marL="0" algn="r">
              <a:lnSpc>
                <a:spcPct val="100000"/>
              </a:lnSpc>
              <a:spcBef>
                <a:spcPts val="0"/>
              </a:spcBef>
              <a:spcAft>
                <a:spcPts val="0"/>
              </a:spcAft>
              <a:buNone/>
              <a:defRPr/>
            </a:lvl1pPr>
            <a:lvl2pPr indent="0" lvl="1" marL="0" algn="r">
              <a:lnSpc>
                <a:spcPct val="100000"/>
              </a:lnSpc>
              <a:spcBef>
                <a:spcPts val="0"/>
              </a:spcBef>
              <a:spcAft>
                <a:spcPts val="0"/>
              </a:spcAft>
              <a:buNone/>
              <a:defRPr/>
            </a:lvl2pPr>
            <a:lvl3pPr indent="0" lvl="2" marL="0" algn="r">
              <a:lnSpc>
                <a:spcPct val="100000"/>
              </a:lnSpc>
              <a:spcBef>
                <a:spcPts val="0"/>
              </a:spcBef>
              <a:spcAft>
                <a:spcPts val="0"/>
              </a:spcAft>
              <a:buNone/>
              <a:defRPr/>
            </a:lvl3pPr>
            <a:lvl4pPr indent="0" lvl="3" marL="0" algn="r">
              <a:lnSpc>
                <a:spcPct val="100000"/>
              </a:lnSpc>
              <a:spcBef>
                <a:spcPts val="0"/>
              </a:spcBef>
              <a:spcAft>
                <a:spcPts val="0"/>
              </a:spcAft>
              <a:buNone/>
              <a:defRPr/>
            </a:lvl4pPr>
            <a:lvl5pPr indent="0" lvl="4" marL="0" algn="r">
              <a:lnSpc>
                <a:spcPct val="100000"/>
              </a:lnSpc>
              <a:spcBef>
                <a:spcPts val="0"/>
              </a:spcBef>
              <a:spcAft>
                <a:spcPts val="0"/>
              </a:spcAft>
              <a:buNone/>
              <a:defRPr/>
            </a:lvl5pPr>
            <a:lvl6pPr indent="0" lvl="5" marL="0" algn="r">
              <a:lnSpc>
                <a:spcPct val="100000"/>
              </a:lnSpc>
              <a:spcBef>
                <a:spcPts val="0"/>
              </a:spcBef>
              <a:spcAft>
                <a:spcPts val="0"/>
              </a:spcAft>
              <a:buNone/>
              <a:defRPr/>
            </a:lvl6pPr>
            <a:lvl7pPr indent="0" lvl="6" marL="0" algn="r">
              <a:lnSpc>
                <a:spcPct val="100000"/>
              </a:lnSpc>
              <a:spcBef>
                <a:spcPts val="0"/>
              </a:spcBef>
              <a:spcAft>
                <a:spcPts val="0"/>
              </a:spcAft>
              <a:buNone/>
              <a:defRPr/>
            </a:lvl7pPr>
            <a:lvl8pPr indent="0" lvl="7" marL="0" algn="r">
              <a:lnSpc>
                <a:spcPct val="100000"/>
              </a:lnSpc>
              <a:spcBef>
                <a:spcPts val="0"/>
              </a:spcBef>
              <a:spcAft>
                <a:spcPts val="0"/>
              </a:spcAft>
              <a:buNone/>
              <a:defRPr/>
            </a:lvl8pPr>
            <a:lvl9pPr indent="0" lvl="8" marL="0" algn="r">
              <a:lnSpc>
                <a:spcPct val="100000"/>
              </a:lnSpc>
              <a:spcBef>
                <a:spcPts val="0"/>
              </a:spcBef>
              <a:spcAft>
                <a:spcPts val="0"/>
              </a:spcAft>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仅标题" type="titleOnly">
  <p:cSld name="TITLE_ONLY">
    <p:spTree>
      <p:nvGrpSpPr>
        <p:cNvPr id="187" name="Shape 187"/>
        <p:cNvGrpSpPr/>
        <p:nvPr/>
      </p:nvGrpSpPr>
      <p:grpSpPr>
        <a:xfrm>
          <a:off x="0" y="0"/>
          <a:ext cx="0" cy="0"/>
          <a:chOff x="0" y="0"/>
          <a:chExt cx="0" cy="0"/>
        </a:xfrm>
      </p:grpSpPr>
      <p:sp>
        <p:nvSpPr>
          <p:cNvPr id="188" name="Google Shape;188;p25"/>
          <p:cNvSpPr txBox="1"/>
          <p:nvPr>
            <p:ph type="title"/>
          </p:nvPr>
        </p:nvSpPr>
        <p:spPr>
          <a:xfrm>
            <a:off x="2895600" y="764373"/>
            <a:ext cx="8610600" cy="1293028"/>
          </a:xfrm>
          <a:prstGeom prst="rect">
            <a:avLst/>
          </a:prstGeom>
          <a:noFill/>
          <a:ln>
            <a:noFill/>
          </a:ln>
        </p:spPr>
        <p:txBody>
          <a:bodyPr anchorCtr="0" anchor="ctr" bIns="45700" lIns="91425" spcFirstLastPara="1" rIns="91425" wrap="square" tIns="45700">
            <a:normAutofit/>
          </a:bodyPr>
          <a:lstStyle>
            <a:lvl1pPr lvl="0" algn="r">
              <a:lnSpc>
                <a:spcPct val="90000"/>
              </a:lnSpc>
              <a:spcBef>
                <a:spcPts val="0"/>
              </a:spcBef>
              <a:spcAft>
                <a:spcPts val="0"/>
              </a:spcAft>
              <a:buClr>
                <a:schemeClr val="lt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89" name="Google Shape;189;p25"/>
          <p:cNvSpPr txBox="1"/>
          <p:nvPr>
            <p:ph idx="10" type="dt"/>
          </p:nvPr>
        </p:nvSpPr>
        <p:spPr>
          <a:xfrm>
            <a:off x="8595360" y="6356350"/>
            <a:ext cx="2910840" cy="365125"/>
          </a:xfrm>
          <a:prstGeom prst="rect">
            <a:avLst/>
          </a:prstGeom>
          <a:noFill/>
          <a:ln>
            <a:noFill/>
          </a:ln>
        </p:spPr>
        <p:txBody>
          <a:bodyPr anchorCtr="0" anchor="ctr" bIns="45700" lIns="91425" spcFirstLastPara="1" rIns="91425" wrap="square" tIns="4570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90" name="Google Shape;190;p25"/>
          <p:cNvSpPr txBox="1"/>
          <p:nvPr>
            <p:ph idx="11" type="ftr"/>
          </p:nvPr>
        </p:nvSpPr>
        <p:spPr>
          <a:xfrm>
            <a:off x="685800" y="6355845"/>
            <a:ext cx="77724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91" name="Google Shape;191;p25"/>
          <p:cNvSpPr txBox="1"/>
          <p:nvPr>
            <p:ph idx="12" type="sldNum"/>
          </p:nvPr>
        </p:nvSpPr>
        <p:spPr>
          <a:xfrm>
            <a:off x="8763000" y="381000"/>
            <a:ext cx="2743200" cy="365125"/>
          </a:xfrm>
          <a:prstGeom prst="rect">
            <a:avLst/>
          </a:prstGeom>
          <a:noFill/>
          <a:ln>
            <a:noFill/>
          </a:ln>
        </p:spPr>
        <p:txBody>
          <a:bodyPr anchorCtr="0" anchor="ctr" bIns="45700" lIns="91425" spcFirstLastPara="1" rIns="91425" wrap="square" tIns="45700">
            <a:noAutofit/>
          </a:bodyPr>
          <a:lstStyle>
            <a:lvl1pPr indent="0" lvl="0" marL="0" algn="r">
              <a:lnSpc>
                <a:spcPct val="100000"/>
              </a:lnSpc>
              <a:spcBef>
                <a:spcPts val="0"/>
              </a:spcBef>
              <a:spcAft>
                <a:spcPts val="0"/>
              </a:spcAft>
              <a:buNone/>
              <a:defRPr/>
            </a:lvl1pPr>
            <a:lvl2pPr indent="0" lvl="1" marL="0" algn="r">
              <a:lnSpc>
                <a:spcPct val="100000"/>
              </a:lnSpc>
              <a:spcBef>
                <a:spcPts val="0"/>
              </a:spcBef>
              <a:spcAft>
                <a:spcPts val="0"/>
              </a:spcAft>
              <a:buNone/>
              <a:defRPr/>
            </a:lvl2pPr>
            <a:lvl3pPr indent="0" lvl="2" marL="0" algn="r">
              <a:lnSpc>
                <a:spcPct val="100000"/>
              </a:lnSpc>
              <a:spcBef>
                <a:spcPts val="0"/>
              </a:spcBef>
              <a:spcAft>
                <a:spcPts val="0"/>
              </a:spcAft>
              <a:buNone/>
              <a:defRPr/>
            </a:lvl3pPr>
            <a:lvl4pPr indent="0" lvl="3" marL="0" algn="r">
              <a:lnSpc>
                <a:spcPct val="100000"/>
              </a:lnSpc>
              <a:spcBef>
                <a:spcPts val="0"/>
              </a:spcBef>
              <a:spcAft>
                <a:spcPts val="0"/>
              </a:spcAft>
              <a:buNone/>
              <a:defRPr/>
            </a:lvl4pPr>
            <a:lvl5pPr indent="0" lvl="4" marL="0" algn="r">
              <a:lnSpc>
                <a:spcPct val="100000"/>
              </a:lnSpc>
              <a:spcBef>
                <a:spcPts val="0"/>
              </a:spcBef>
              <a:spcAft>
                <a:spcPts val="0"/>
              </a:spcAft>
              <a:buNone/>
              <a:defRPr/>
            </a:lvl5pPr>
            <a:lvl6pPr indent="0" lvl="5" marL="0" algn="r">
              <a:lnSpc>
                <a:spcPct val="100000"/>
              </a:lnSpc>
              <a:spcBef>
                <a:spcPts val="0"/>
              </a:spcBef>
              <a:spcAft>
                <a:spcPts val="0"/>
              </a:spcAft>
              <a:buNone/>
              <a:defRPr/>
            </a:lvl6pPr>
            <a:lvl7pPr indent="0" lvl="6" marL="0" algn="r">
              <a:lnSpc>
                <a:spcPct val="100000"/>
              </a:lnSpc>
              <a:spcBef>
                <a:spcPts val="0"/>
              </a:spcBef>
              <a:spcAft>
                <a:spcPts val="0"/>
              </a:spcAft>
              <a:buNone/>
              <a:defRPr/>
            </a:lvl7pPr>
            <a:lvl8pPr indent="0" lvl="7" marL="0" algn="r">
              <a:lnSpc>
                <a:spcPct val="100000"/>
              </a:lnSpc>
              <a:spcBef>
                <a:spcPts val="0"/>
              </a:spcBef>
              <a:spcAft>
                <a:spcPts val="0"/>
              </a:spcAft>
              <a:buNone/>
              <a:defRPr/>
            </a:lvl8pPr>
            <a:lvl9pPr indent="0" lvl="8" marL="0" algn="r">
              <a:lnSpc>
                <a:spcPct val="100000"/>
              </a:lnSpc>
              <a:spcBef>
                <a:spcPts val="0"/>
              </a:spcBef>
              <a:spcAft>
                <a:spcPts val="0"/>
              </a:spcAft>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空白" type="blank">
  <p:cSld name="BLANK">
    <p:spTree>
      <p:nvGrpSpPr>
        <p:cNvPr id="192" name="Shape 192"/>
        <p:cNvGrpSpPr/>
        <p:nvPr/>
      </p:nvGrpSpPr>
      <p:grpSpPr>
        <a:xfrm>
          <a:off x="0" y="0"/>
          <a:ext cx="0" cy="0"/>
          <a:chOff x="0" y="0"/>
          <a:chExt cx="0" cy="0"/>
        </a:xfrm>
      </p:grpSpPr>
      <p:sp>
        <p:nvSpPr>
          <p:cNvPr id="193" name="Google Shape;193;p26"/>
          <p:cNvSpPr txBox="1"/>
          <p:nvPr>
            <p:ph idx="10" type="dt"/>
          </p:nvPr>
        </p:nvSpPr>
        <p:spPr>
          <a:xfrm>
            <a:off x="8595360" y="6356350"/>
            <a:ext cx="2910840" cy="365125"/>
          </a:xfrm>
          <a:prstGeom prst="rect">
            <a:avLst/>
          </a:prstGeom>
          <a:noFill/>
          <a:ln>
            <a:noFill/>
          </a:ln>
        </p:spPr>
        <p:txBody>
          <a:bodyPr anchorCtr="0" anchor="ctr" bIns="45700" lIns="91425" spcFirstLastPara="1" rIns="91425" wrap="square" tIns="4570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94" name="Google Shape;194;p26"/>
          <p:cNvSpPr txBox="1"/>
          <p:nvPr>
            <p:ph idx="11" type="ftr"/>
          </p:nvPr>
        </p:nvSpPr>
        <p:spPr>
          <a:xfrm>
            <a:off x="685800" y="6355845"/>
            <a:ext cx="77724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95" name="Google Shape;195;p26"/>
          <p:cNvSpPr txBox="1"/>
          <p:nvPr>
            <p:ph idx="12" type="sldNum"/>
          </p:nvPr>
        </p:nvSpPr>
        <p:spPr>
          <a:xfrm>
            <a:off x="8763000" y="381000"/>
            <a:ext cx="2743200" cy="365125"/>
          </a:xfrm>
          <a:prstGeom prst="rect">
            <a:avLst/>
          </a:prstGeom>
          <a:noFill/>
          <a:ln>
            <a:noFill/>
          </a:ln>
        </p:spPr>
        <p:txBody>
          <a:bodyPr anchorCtr="0" anchor="ctr" bIns="45700" lIns="91425" spcFirstLastPara="1" rIns="91425" wrap="square" tIns="45700">
            <a:noAutofit/>
          </a:bodyPr>
          <a:lstStyle>
            <a:lvl1pPr indent="0" lvl="0" marL="0" algn="r">
              <a:lnSpc>
                <a:spcPct val="100000"/>
              </a:lnSpc>
              <a:spcBef>
                <a:spcPts val="0"/>
              </a:spcBef>
              <a:spcAft>
                <a:spcPts val="0"/>
              </a:spcAft>
              <a:buNone/>
              <a:defRPr/>
            </a:lvl1pPr>
            <a:lvl2pPr indent="0" lvl="1" marL="0" algn="r">
              <a:lnSpc>
                <a:spcPct val="100000"/>
              </a:lnSpc>
              <a:spcBef>
                <a:spcPts val="0"/>
              </a:spcBef>
              <a:spcAft>
                <a:spcPts val="0"/>
              </a:spcAft>
              <a:buNone/>
              <a:defRPr/>
            </a:lvl2pPr>
            <a:lvl3pPr indent="0" lvl="2" marL="0" algn="r">
              <a:lnSpc>
                <a:spcPct val="100000"/>
              </a:lnSpc>
              <a:spcBef>
                <a:spcPts val="0"/>
              </a:spcBef>
              <a:spcAft>
                <a:spcPts val="0"/>
              </a:spcAft>
              <a:buNone/>
              <a:defRPr/>
            </a:lvl3pPr>
            <a:lvl4pPr indent="0" lvl="3" marL="0" algn="r">
              <a:lnSpc>
                <a:spcPct val="100000"/>
              </a:lnSpc>
              <a:spcBef>
                <a:spcPts val="0"/>
              </a:spcBef>
              <a:spcAft>
                <a:spcPts val="0"/>
              </a:spcAft>
              <a:buNone/>
              <a:defRPr/>
            </a:lvl4pPr>
            <a:lvl5pPr indent="0" lvl="4" marL="0" algn="r">
              <a:lnSpc>
                <a:spcPct val="100000"/>
              </a:lnSpc>
              <a:spcBef>
                <a:spcPts val="0"/>
              </a:spcBef>
              <a:spcAft>
                <a:spcPts val="0"/>
              </a:spcAft>
              <a:buNone/>
              <a:defRPr/>
            </a:lvl5pPr>
            <a:lvl6pPr indent="0" lvl="5" marL="0" algn="r">
              <a:lnSpc>
                <a:spcPct val="100000"/>
              </a:lnSpc>
              <a:spcBef>
                <a:spcPts val="0"/>
              </a:spcBef>
              <a:spcAft>
                <a:spcPts val="0"/>
              </a:spcAft>
              <a:buNone/>
              <a:defRPr/>
            </a:lvl6pPr>
            <a:lvl7pPr indent="0" lvl="6" marL="0" algn="r">
              <a:lnSpc>
                <a:spcPct val="100000"/>
              </a:lnSpc>
              <a:spcBef>
                <a:spcPts val="0"/>
              </a:spcBef>
              <a:spcAft>
                <a:spcPts val="0"/>
              </a:spcAft>
              <a:buNone/>
              <a:defRPr/>
            </a:lvl7pPr>
            <a:lvl8pPr indent="0" lvl="7" marL="0" algn="r">
              <a:lnSpc>
                <a:spcPct val="100000"/>
              </a:lnSpc>
              <a:spcBef>
                <a:spcPts val="0"/>
              </a:spcBef>
              <a:spcAft>
                <a:spcPts val="0"/>
              </a:spcAft>
              <a:buNone/>
              <a:defRPr/>
            </a:lvl8pPr>
            <a:lvl9pPr indent="0" lvl="8" marL="0" algn="r">
              <a:lnSpc>
                <a:spcPct val="100000"/>
              </a:lnSpc>
              <a:spcBef>
                <a:spcPts val="0"/>
              </a:spcBef>
              <a:spcAft>
                <a:spcPts val="0"/>
              </a:spcAft>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内容与标题" type="objTx">
  <p:cSld name="OBJECT_WITH_CAPTION_TEXT">
    <p:spTree>
      <p:nvGrpSpPr>
        <p:cNvPr id="196" name="Shape 196"/>
        <p:cNvGrpSpPr/>
        <p:nvPr/>
      </p:nvGrpSpPr>
      <p:grpSpPr>
        <a:xfrm>
          <a:off x="0" y="0"/>
          <a:ext cx="0" cy="0"/>
          <a:chOff x="0" y="0"/>
          <a:chExt cx="0" cy="0"/>
        </a:xfrm>
      </p:grpSpPr>
      <p:sp>
        <p:nvSpPr>
          <p:cNvPr id="197" name="Google Shape;197;p27"/>
          <p:cNvSpPr txBox="1"/>
          <p:nvPr>
            <p:ph type="title"/>
          </p:nvPr>
        </p:nvSpPr>
        <p:spPr>
          <a:xfrm>
            <a:off x="685800" y="1524000"/>
            <a:ext cx="4114800" cy="1600200"/>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lt1"/>
              </a:buClr>
              <a:buSzPts val="3200"/>
              <a:buFont typeface="Century Gothic"/>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98" name="Google Shape;198;p27"/>
          <p:cNvSpPr txBox="1"/>
          <p:nvPr>
            <p:ph idx="1" type="body"/>
          </p:nvPr>
        </p:nvSpPr>
        <p:spPr>
          <a:xfrm>
            <a:off x="4995582" y="746759"/>
            <a:ext cx="6510618" cy="5471925"/>
          </a:xfrm>
          <a:prstGeom prst="rect">
            <a:avLst/>
          </a:prstGeom>
          <a:noFill/>
          <a:ln>
            <a:noFill/>
          </a:ln>
        </p:spPr>
        <p:txBody>
          <a:bodyPr anchorCtr="0" anchor="ctr" bIns="45700" lIns="91425" spcFirstLastPara="1" rIns="91425" wrap="square" tIns="45700">
            <a:normAutofit/>
          </a:bodyPr>
          <a:lstStyle>
            <a:lvl1pPr indent="-342900" lvl="0" marL="457200" algn="l">
              <a:lnSpc>
                <a:spcPct val="90000"/>
              </a:lnSpc>
              <a:spcBef>
                <a:spcPts val="1000"/>
              </a:spcBef>
              <a:spcAft>
                <a:spcPts val="0"/>
              </a:spcAft>
              <a:buClr>
                <a:schemeClr val="lt1"/>
              </a:buClr>
              <a:buSzPts val="1800"/>
              <a:buChar char="•"/>
              <a:defRPr/>
            </a:lvl1pPr>
            <a:lvl2pPr indent="-342900" lvl="1" marL="914400" algn="l">
              <a:lnSpc>
                <a:spcPct val="90000"/>
              </a:lnSpc>
              <a:spcBef>
                <a:spcPts val="500"/>
              </a:spcBef>
              <a:spcAft>
                <a:spcPts val="0"/>
              </a:spcAft>
              <a:buClr>
                <a:schemeClr val="lt1"/>
              </a:buClr>
              <a:buSzPts val="1800"/>
              <a:buChar char="•"/>
              <a:defRPr/>
            </a:lvl2pPr>
            <a:lvl3pPr indent="-342900" lvl="2" marL="1371600" algn="l">
              <a:lnSpc>
                <a:spcPct val="90000"/>
              </a:lnSpc>
              <a:spcBef>
                <a:spcPts val="500"/>
              </a:spcBef>
              <a:spcAft>
                <a:spcPts val="0"/>
              </a:spcAft>
              <a:buClr>
                <a:schemeClr val="lt1"/>
              </a:buClr>
              <a:buSzPts val="1800"/>
              <a:buChar char="•"/>
              <a:defRPr/>
            </a:lvl3pPr>
            <a:lvl4pPr indent="-342900" lvl="3" marL="1828800" algn="l">
              <a:lnSpc>
                <a:spcPct val="90000"/>
              </a:lnSpc>
              <a:spcBef>
                <a:spcPts val="500"/>
              </a:spcBef>
              <a:spcAft>
                <a:spcPts val="0"/>
              </a:spcAft>
              <a:buClr>
                <a:schemeClr val="lt1"/>
              </a:buClr>
              <a:buSzPts val="1800"/>
              <a:buChar char="•"/>
              <a:defRPr/>
            </a:lvl4pPr>
            <a:lvl5pPr indent="-342900" lvl="4" marL="2286000" algn="l">
              <a:lnSpc>
                <a:spcPct val="90000"/>
              </a:lnSpc>
              <a:spcBef>
                <a:spcPts val="500"/>
              </a:spcBef>
              <a:spcAft>
                <a:spcPts val="0"/>
              </a:spcAft>
              <a:buClr>
                <a:schemeClr val="lt1"/>
              </a:buClr>
              <a:buSzPts val="1800"/>
              <a:buChar char="•"/>
              <a:defRPr/>
            </a:lvl5pPr>
            <a:lvl6pPr indent="-342900" lvl="5" marL="2743200" algn="l">
              <a:lnSpc>
                <a:spcPct val="90000"/>
              </a:lnSpc>
              <a:spcBef>
                <a:spcPts val="500"/>
              </a:spcBef>
              <a:spcAft>
                <a:spcPts val="0"/>
              </a:spcAft>
              <a:buClr>
                <a:schemeClr val="lt1"/>
              </a:buClr>
              <a:buSzPts val="1800"/>
              <a:buChar char="•"/>
              <a:defRPr/>
            </a:lvl6pPr>
            <a:lvl7pPr indent="-342900" lvl="6" marL="3200400" algn="l">
              <a:lnSpc>
                <a:spcPct val="90000"/>
              </a:lnSpc>
              <a:spcBef>
                <a:spcPts val="500"/>
              </a:spcBef>
              <a:spcAft>
                <a:spcPts val="0"/>
              </a:spcAft>
              <a:buClr>
                <a:schemeClr val="lt1"/>
              </a:buClr>
              <a:buSzPts val="1800"/>
              <a:buChar char="•"/>
              <a:defRPr/>
            </a:lvl7pPr>
            <a:lvl8pPr indent="-342900" lvl="7" marL="3657600" algn="l">
              <a:lnSpc>
                <a:spcPct val="90000"/>
              </a:lnSpc>
              <a:spcBef>
                <a:spcPts val="500"/>
              </a:spcBef>
              <a:spcAft>
                <a:spcPts val="0"/>
              </a:spcAft>
              <a:buClr>
                <a:schemeClr val="lt1"/>
              </a:buClr>
              <a:buSzPts val="1800"/>
              <a:buChar char="•"/>
              <a:defRPr/>
            </a:lvl8pPr>
            <a:lvl9pPr indent="-342900" lvl="8" marL="4114800" algn="l">
              <a:lnSpc>
                <a:spcPct val="90000"/>
              </a:lnSpc>
              <a:spcBef>
                <a:spcPts val="500"/>
              </a:spcBef>
              <a:spcAft>
                <a:spcPts val="0"/>
              </a:spcAft>
              <a:buClr>
                <a:schemeClr val="lt1"/>
              </a:buClr>
              <a:buSzPts val="1800"/>
              <a:buChar char="•"/>
              <a:defRPr/>
            </a:lvl9pPr>
          </a:lstStyle>
          <a:p/>
        </p:txBody>
      </p:sp>
      <p:sp>
        <p:nvSpPr>
          <p:cNvPr id="199" name="Google Shape;199;p27"/>
          <p:cNvSpPr txBox="1"/>
          <p:nvPr>
            <p:ph idx="2" type="body"/>
          </p:nvPr>
        </p:nvSpPr>
        <p:spPr>
          <a:xfrm>
            <a:off x="685800" y="3124199"/>
            <a:ext cx="4114800" cy="3094485"/>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chemeClr val="lt1"/>
              </a:buClr>
              <a:buSzPts val="1600"/>
              <a:buNone/>
              <a:defRPr sz="1600"/>
            </a:lvl1pPr>
            <a:lvl2pPr indent="-228600" lvl="1" marL="914400" algn="l">
              <a:lnSpc>
                <a:spcPct val="90000"/>
              </a:lnSpc>
              <a:spcBef>
                <a:spcPts val="500"/>
              </a:spcBef>
              <a:spcAft>
                <a:spcPts val="0"/>
              </a:spcAft>
              <a:buClr>
                <a:schemeClr val="lt1"/>
              </a:buClr>
              <a:buSzPts val="1400"/>
              <a:buNone/>
              <a:defRPr sz="1400"/>
            </a:lvl2pPr>
            <a:lvl3pPr indent="-228600" lvl="2" marL="1371600" algn="l">
              <a:lnSpc>
                <a:spcPct val="90000"/>
              </a:lnSpc>
              <a:spcBef>
                <a:spcPts val="500"/>
              </a:spcBef>
              <a:spcAft>
                <a:spcPts val="0"/>
              </a:spcAft>
              <a:buClr>
                <a:schemeClr val="lt1"/>
              </a:buClr>
              <a:buSzPts val="1200"/>
              <a:buNone/>
              <a:defRPr sz="1200"/>
            </a:lvl3pPr>
            <a:lvl4pPr indent="-228600" lvl="3" marL="1828800" algn="l">
              <a:lnSpc>
                <a:spcPct val="90000"/>
              </a:lnSpc>
              <a:spcBef>
                <a:spcPts val="500"/>
              </a:spcBef>
              <a:spcAft>
                <a:spcPts val="0"/>
              </a:spcAft>
              <a:buClr>
                <a:schemeClr val="lt1"/>
              </a:buClr>
              <a:buSzPts val="1000"/>
              <a:buNone/>
              <a:defRPr sz="1000"/>
            </a:lvl4pPr>
            <a:lvl5pPr indent="-228600" lvl="4" marL="2286000" algn="l">
              <a:lnSpc>
                <a:spcPct val="90000"/>
              </a:lnSpc>
              <a:spcBef>
                <a:spcPts val="500"/>
              </a:spcBef>
              <a:spcAft>
                <a:spcPts val="0"/>
              </a:spcAft>
              <a:buClr>
                <a:schemeClr val="lt1"/>
              </a:buClr>
              <a:buSzPts val="1000"/>
              <a:buNone/>
              <a:defRPr sz="1000"/>
            </a:lvl5pPr>
            <a:lvl6pPr indent="-228600" lvl="5" marL="2743200" algn="l">
              <a:lnSpc>
                <a:spcPct val="90000"/>
              </a:lnSpc>
              <a:spcBef>
                <a:spcPts val="500"/>
              </a:spcBef>
              <a:spcAft>
                <a:spcPts val="0"/>
              </a:spcAft>
              <a:buClr>
                <a:schemeClr val="lt1"/>
              </a:buClr>
              <a:buSzPts val="1000"/>
              <a:buNone/>
              <a:defRPr sz="1000"/>
            </a:lvl6pPr>
            <a:lvl7pPr indent="-228600" lvl="6" marL="3200400" algn="l">
              <a:lnSpc>
                <a:spcPct val="90000"/>
              </a:lnSpc>
              <a:spcBef>
                <a:spcPts val="500"/>
              </a:spcBef>
              <a:spcAft>
                <a:spcPts val="0"/>
              </a:spcAft>
              <a:buClr>
                <a:schemeClr val="lt1"/>
              </a:buClr>
              <a:buSzPts val="1000"/>
              <a:buNone/>
              <a:defRPr sz="1000"/>
            </a:lvl7pPr>
            <a:lvl8pPr indent="-228600" lvl="7" marL="3657600" algn="l">
              <a:lnSpc>
                <a:spcPct val="90000"/>
              </a:lnSpc>
              <a:spcBef>
                <a:spcPts val="500"/>
              </a:spcBef>
              <a:spcAft>
                <a:spcPts val="0"/>
              </a:spcAft>
              <a:buClr>
                <a:schemeClr val="lt1"/>
              </a:buClr>
              <a:buSzPts val="1000"/>
              <a:buNone/>
              <a:defRPr sz="1000"/>
            </a:lvl8pPr>
            <a:lvl9pPr indent="-228600" lvl="8" marL="4114800" algn="l">
              <a:lnSpc>
                <a:spcPct val="90000"/>
              </a:lnSpc>
              <a:spcBef>
                <a:spcPts val="500"/>
              </a:spcBef>
              <a:spcAft>
                <a:spcPts val="0"/>
              </a:spcAft>
              <a:buClr>
                <a:schemeClr val="lt1"/>
              </a:buClr>
              <a:buSzPts val="1000"/>
              <a:buNone/>
              <a:defRPr sz="1000"/>
            </a:lvl9pPr>
          </a:lstStyle>
          <a:p/>
        </p:txBody>
      </p:sp>
      <p:sp>
        <p:nvSpPr>
          <p:cNvPr id="200" name="Google Shape;200;p27"/>
          <p:cNvSpPr txBox="1"/>
          <p:nvPr>
            <p:ph idx="10" type="dt"/>
          </p:nvPr>
        </p:nvSpPr>
        <p:spPr>
          <a:xfrm>
            <a:off x="8595360" y="6356350"/>
            <a:ext cx="2910840" cy="365125"/>
          </a:xfrm>
          <a:prstGeom prst="rect">
            <a:avLst/>
          </a:prstGeom>
          <a:noFill/>
          <a:ln>
            <a:noFill/>
          </a:ln>
        </p:spPr>
        <p:txBody>
          <a:bodyPr anchorCtr="0" anchor="ctr" bIns="45700" lIns="91425" spcFirstLastPara="1" rIns="91425" wrap="square" tIns="4570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01" name="Google Shape;201;p27"/>
          <p:cNvSpPr txBox="1"/>
          <p:nvPr>
            <p:ph idx="11" type="ftr"/>
          </p:nvPr>
        </p:nvSpPr>
        <p:spPr>
          <a:xfrm>
            <a:off x="685800" y="6355845"/>
            <a:ext cx="77724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02" name="Google Shape;202;p27"/>
          <p:cNvSpPr txBox="1"/>
          <p:nvPr>
            <p:ph idx="12" type="sldNum"/>
          </p:nvPr>
        </p:nvSpPr>
        <p:spPr>
          <a:xfrm>
            <a:off x="8763000" y="381000"/>
            <a:ext cx="2743200" cy="365125"/>
          </a:xfrm>
          <a:prstGeom prst="rect">
            <a:avLst/>
          </a:prstGeom>
          <a:noFill/>
          <a:ln>
            <a:noFill/>
          </a:ln>
        </p:spPr>
        <p:txBody>
          <a:bodyPr anchorCtr="0" anchor="ctr" bIns="45700" lIns="91425" spcFirstLastPara="1" rIns="91425" wrap="square" tIns="45700">
            <a:noAutofit/>
          </a:bodyPr>
          <a:lstStyle>
            <a:lvl1pPr indent="0" lvl="0" marL="0" algn="r">
              <a:lnSpc>
                <a:spcPct val="100000"/>
              </a:lnSpc>
              <a:spcBef>
                <a:spcPts val="0"/>
              </a:spcBef>
              <a:spcAft>
                <a:spcPts val="0"/>
              </a:spcAft>
              <a:buNone/>
              <a:defRPr/>
            </a:lvl1pPr>
            <a:lvl2pPr indent="0" lvl="1" marL="0" algn="r">
              <a:lnSpc>
                <a:spcPct val="100000"/>
              </a:lnSpc>
              <a:spcBef>
                <a:spcPts val="0"/>
              </a:spcBef>
              <a:spcAft>
                <a:spcPts val="0"/>
              </a:spcAft>
              <a:buNone/>
              <a:defRPr/>
            </a:lvl2pPr>
            <a:lvl3pPr indent="0" lvl="2" marL="0" algn="r">
              <a:lnSpc>
                <a:spcPct val="100000"/>
              </a:lnSpc>
              <a:spcBef>
                <a:spcPts val="0"/>
              </a:spcBef>
              <a:spcAft>
                <a:spcPts val="0"/>
              </a:spcAft>
              <a:buNone/>
              <a:defRPr/>
            </a:lvl3pPr>
            <a:lvl4pPr indent="0" lvl="3" marL="0" algn="r">
              <a:lnSpc>
                <a:spcPct val="100000"/>
              </a:lnSpc>
              <a:spcBef>
                <a:spcPts val="0"/>
              </a:spcBef>
              <a:spcAft>
                <a:spcPts val="0"/>
              </a:spcAft>
              <a:buNone/>
              <a:defRPr/>
            </a:lvl4pPr>
            <a:lvl5pPr indent="0" lvl="4" marL="0" algn="r">
              <a:lnSpc>
                <a:spcPct val="100000"/>
              </a:lnSpc>
              <a:spcBef>
                <a:spcPts val="0"/>
              </a:spcBef>
              <a:spcAft>
                <a:spcPts val="0"/>
              </a:spcAft>
              <a:buNone/>
              <a:defRPr/>
            </a:lvl5pPr>
            <a:lvl6pPr indent="0" lvl="5" marL="0" algn="r">
              <a:lnSpc>
                <a:spcPct val="100000"/>
              </a:lnSpc>
              <a:spcBef>
                <a:spcPts val="0"/>
              </a:spcBef>
              <a:spcAft>
                <a:spcPts val="0"/>
              </a:spcAft>
              <a:buNone/>
              <a:defRPr/>
            </a:lvl6pPr>
            <a:lvl7pPr indent="0" lvl="6" marL="0" algn="r">
              <a:lnSpc>
                <a:spcPct val="100000"/>
              </a:lnSpc>
              <a:spcBef>
                <a:spcPts val="0"/>
              </a:spcBef>
              <a:spcAft>
                <a:spcPts val="0"/>
              </a:spcAft>
              <a:buNone/>
              <a:defRPr/>
            </a:lvl7pPr>
            <a:lvl8pPr indent="0" lvl="7" marL="0" algn="r">
              <a:lnSpc>
                <a:spcPct val="100000"/>
              </a:lnSpc>
              <a:spcBef>
                <a:spcPts val="0"/>
              </a:spcBef>
              <a:spcAft>
                <a:spcPts val="0"/>
              </a:spcAft>
              <a:buNone/>
              <a:defRPr/>
            </a:lvl8pPr>
            <a:lvl9pPr indent="0" lvl="8" marL="0" algn="r">
              <a:lnSpc>
                <a:spcPct val="100000"/>
              </a:lnSpc>
              <a:spcBef>
                <a:spcPts val="0"/>
              </a:spcBef>
              <a:spcAft>
                <a:spcPts val="0"/>
              </a:spcAft>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图片与标题" type="picTx">
  <p:cSld name="PICTURE_WITH_CAPTION_TEXT">
    <p:spTree>
      <p:nvGrpSpPr>
        <p:cNvPr id="203" name="Shape 203"/>
        <p:cNvGrpSpPr/>
        <p:nvPr/>
      </p:nvGrpSpPr>
      <p:grpSpPr>
        <a:xfrm>
          <a:off x="0" y="0"/>
          <a:ext cx="0" cy="0"/>
          <a:chOff x="0" y="0"/>
          <a:chExt cx="0" cy="0"/>
        </a:xfrm>
      </p:grpSpPr>
      <p:sp>
        <p:nvSpPr>
          <p:cNvPr id="204" name="Google Shape;204;p28"/>
          <p:cNvSpPr txBox="1"/>
          <p:nvPr>
            <p:ph type="title"/>
          </p:nvPr>
        </p:nvSpPr>
        <p:spPr>
          <a:xfrm>
            <a:off x="685800" y="1524000"/>
            <a:ext cx="6873240" cy="1600200"/>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lt1"/>
              </a:buClr>
              <a:buSzPts val="3200"/>
              <a:buFont typeface="Century Gothic"/>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05" name="Google Shape;205;p28"/>
          <p:cNvSpPr/>
          <p:nvPr>
            <p:ph idx="2" type="pic"/>
          </p:nvPr>
        </p:nvSpPr>
        <p:spPr>
          <a:xfrm>
            <a:off x="7861238" y="751241"/>
            <a:ext cx="3644962" cy="5467443"/>
          </a:xfrm>
          <a:prstGeom prst="rect">
            <a:avLst/>
          </a:prstGeom>
          <a:noFill/>
          <a:ln>
            <a:noFill/>
          </a:ln>
        </p:spPr>
      </p:sp>
      <p:sp>
        <p:nvSpPr>
          <p:cNvPr id="206" name="Google Shape;206;p28"/>
          <p:cNvSpPr txBox="1"/>
          <p:nvPr>
            <p:ph idx="1" type="body"/>
          </p:nvPr>
        </p:nvSpPr>
        <p:spPr>
          <a:xfrm>
            <a:off x="685800" y="3124199"/>
            <a:ext cx="6873240" cy="3094485"/>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chemeClr val="lt1"/>
              </a:buClr>
              <a:buSzPts val="1600"/>
              <a:buNone/>
              <a:defRPr sz="1600"/>
            </a:lvl1pPr>
            <a:lvl2pPr indent="-228600" lvl="1" marL="914400" algn="l">
              <a:lnSpc>
                <a:spcPct val="90000"/>
              </a:lnSpc>
              <a:spcBef>
                <a:spcPts val="500"/>
              </a:spcBef>
              <a:spcAft>
                <a:spcPts val="0"/>
              </a:spcAft>
              <a:buClr>
                <a:schemeClr val="lt1"/>
              </a:buClr>
              <a:buSzPts val="1400"/>
              <a:buNone/>
              <a:defRPr sz="1400"/>
            </a:lvl2pPr>
            <a:lvl3pPr indent="-228600" lvl="2" marL="1371600" algn="l">
              <a:lnSpc>
                <a:spcPct val="90000"/>
              </a:lnSpc>
              <a:spcBef>
                <a:spcPts val="500"/>
              </a:spcBef>
              <a:spcAft>
                <a:spcPts val="0"/>
              </a:spcAft>
              <a:buClr>
                <a:schemeClr val="lt1"/>
              </a:buClr>
              <a:buSzPts val="1200"/>
              <a:buNone/>
              <a:defRPr sz="1200"/>
            </a:lvl3pPr>
            <a:lvl4pPr indent="-228600" lvl="3" marL="1828800" algn="l">
              <a:lnSpc>
                <a:spcPct val="90000"/>
              </a:lnSpc>
              <a:spcBef>
                <a:spcPts val="500"/>
              </a:spcBef>
              <a:spcAft>
                <a:spcPts val="0"/>
              </a:spcAft>
              <a:buClr>
                <a:schemeClr val="lt1"/>
              </a:buClr>
              <a:buSzPts val="1000"/>
              <a:buNone/>
              <a:defRPr sz="1000"/>
            </a:lvl4pPr>
            <a:lvl5pPr indent="-228600" lvl="4" marL="2286000" algn="l">
              <a:lnSpc>
                <a:spcPct val="90000"/>
              </a:lnSpc>
              <a:spcBef>
                <a:spcPts val="500"/>
              </a:spcBef>
              <a:spcAft>
                <a:spcPts val="0"/>
              </a:spcAft>
              <a:buClr>
                <a:schemeClr val="lt1"/>
              </a:buClr>
              <a:buSzPts val="1000"/>
              <a:buNone/>
              <a:defRPr sz="1000"/>
            </a:lvl5pPr>
            <a:lvl6pPr indent="-228600" lvl="5" marL="2743200" algn="l">
              <a:lnSpc>
                <a:spcPct val="90000"/>
              </a:lnSpc>
              <a:spcBef>
                <a:spcPts val="500"/>
              </a:spcBef>
              <a:spcAft>
                <a:spcPts val="0"/>
              </a:spcAft>
              <a:buClr>
                <a:schemeClr val="lt1"/>
              </a:buClr>
              <a:buSzPts val="1000"/>
              <a:buNone/>
              <a:defRPr sz="1000"/>
            </a:lvl6pPr>
            <a:lvl7pPr indent="-228600" lvl="6" marL="3200400" algn="l">
              <a:lnSpc>
                <a:spcPct val="90000"/>
              </a:lnSpc>
              <a:spcBef>
                <a:spcPts val="500"/>
              </a:spcBef>
              <a:spcAft>
                <a:spcPts val="0"/>
              </a:spcAft>
              <a:buClr>
                <a:schemeClr val="lt1"/>
              </a:buClr>
              <a:buSzPts val="1000"/>
              <a:buNone/>
              <a:defRPr sz="1000"/>
            </a:lvl7pPr>
            <a:lvl8pPr indent="-228600" lvl="7" marL="3657600" algn="l">
              <a:lnSpc>
                <a:spcPct val="90000"/>
              </a:lnSpc>
              <a:spcBef>
                <a:spcPts val="500"/>
              </a:spcBef>
              <a:spcAft>
                <a:spcPts val="0"/>
              </a:spcAft>
              <a:buClr>
                <a:schemeClr val="lt1"/>
              </a:buClr>
              <a:buSzPts val="1000"/>
              <a:buNone/>
              <a:defRPr sz="1000"/>
            </a:lvl8pPr>
            <a:lvl9pPr indent="-228600" lvl="8" marL="4114800" algn="l">
              <a:lnSpc>
                <a:spcPct val="90000"/>
              </a:lnSpc>
              <a:spcBef>
                <a:spcPts val="500"/>
              </a:spcBef>
              <a:spcAft>
                <a:spcPts val="0"/>
              </a:spcAft>
              <a:buClr>
                <a:schemeClr val="lt1"/>
              </a:buClr>
              <a:buSzPts val="1000"/>
              <a:buNone/>
              <a:defRPr sz="1000"/>
            </a:lvl9pPr>
          </a:lstStyle>
          <a:p/>
        </p:txBody>
      </p:sp>
      <p:sp>
        <p:nvSpPr>
          <p:cNvPr id="207" name="Google Shape;207;p28"/>
          <p:cNvSpPr txBox="1"/>
          <p:nvPr>
            <p:ph idx="10" type="dt"/>
          </p:nvPr>
        </p:nvSpPr>
        <p:spPr>
          <a:xfrm>
            <a:off x="8595360" y="6356350"/>
            <a:ext cx="2910840" cy="365125"/>
          </a:xfrm>
          <a:prstGeom prst="rect">
            <a:avLst/>
          </a:prstGeom>
          <a:noFill/>
          <a:ln>
            <a:noFill/>
          </a:ln>
        </p:spPr>
        <p:txBody>
          <a:bodyPr anchorCtr="0" anchor="ctr" bIns="45700" lIns="91425" spcFirstLastPara="1" rIns="91425" wrap="square" tIns="4570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08" name="Google Shape;208;p28"/>
          <p:cNvSpPr txBox="1"/>
          <p:nvPr>
            <p:ph idx="11" type="ftr"/>
          </p:nvPr>
        </p:nvSpPr>
        <p:spPr>
          <a:xfrm>
            <a:off x="685800" y="6355845"/>
            <a:ext cx="77724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09" name="Google Shape;209;p28"/>
          <p:cNvSpPr txBox="1"/>
          <p:nvPr>
            <p:ph idx="12" type="sldNum"/>
          </p:nvPr>
        </p:nvSpPr>
        <p:spPr>
          <a:xfrm>
            <a:off x="8763000" y="381000"/>
            <a:ext cx="2743200" cy="365125"/>
          </a:xfrm>
          <a:prstGeom prst="rect">
            <a:avLst/>
          </a:prstGeom>
          <a:noFill/>
          <a:ln>
            <a:noFill/>
          </a:ln>
        </p:spPr>
        <p:txBody>
          <a:bodyPr anchorCtr="0" anchor="ctr" bIns="45700" lIns="91425" spcFirstLastPara="1" rIns="91425" wrap="square" tIns="45700">
            <a:noAutofit/>
          </a:bodyPr>
          <a:lstStyle>
            <a:lvl1pPr indent="0" lvl="0" marL="0" algn="r">
              <a:lnSpc>
                <a:spcPct val="100000"/>
              </a:lnSpc>
              <a:spcBef>
                <a:spcPts val="0"/>
              </a:spcBef>
              <a:spcAft>
                <a:spcPts val="0"/>
              </a:spcAft>
              <a:buNone/>
              <a:defRPr/>
            </a:lvl1pPr>
            <a:lvl2pPr indent="0" lvl="1" marL="0" algn="r">
              <a:lnSpc>
                <a:spcPct val="100000"/>
              </a:lnSpc>
              <a:spcBef>
                <a:spcPts val="0"/>
              </a:spcBef>
              <a:spcAft>
                <a:spcPts val="0"/>
              </a:spcAft>
              <a:buNone/>
              <a:defRPr/>
            </a:lvl2pPr>
            <a:lvl3pPr indent="0" lvl="2" marL="0" algn="r">
              <a:lnSpc>
                <a:spcPct val="100000"/>
              </a:lnSpc>
              <a:spcBef>
                <a:spcPts val="0"/>
              </a:spcBef>
              <a:spcAft>
                <a:spcPts val="0"/>
              </a:spcAft>
              <a:buNone/>
              <a:defRPr/>
            </a:lvl3pPr>
            <a:lvl4pPr indent="0" lvl="3" marL="0" algn="r">
              <a:lnSpc>
                <a:spcPct val="100000"/>
              </a:lnSpc>
              <a:spcBef>
                <a:spcPts val="0"/>
              </a:spcBef>
              <a:spcAft>
                <a:spcPts val="0"/>
              </a:spcAft>
              <a:buNone/>
              <a:defRPr/>
            </a:lvl4pPr>
            <a:lvl5pPr indent="0" lvl="4" marL="0" algn="r">
              <a:lnSpc>
                <a:spcPct val="100000"/>
              </a:lnSpc>
              <a:spcBef>
                <a:spcPts val="0"/>
              </a:spcBef>
              <a:spcAft>
                <a:spcPts val="0"/>
              </a:spcAft>
              <a:buNone/>
              <a:defRPr/>
            </a:lvl5pPr>
            <a:lvl6pPr indent="0" lvl="5" marL="0" algn="r">
              <a:lnSpc>
                <a:spcPct val="100000"/>
              </a:lnSpc>
              <a:spcBef>
                <a:spcPts val="0"/>
              </a:spcBef>
              <a:spcAft>
                <a:spcPts val="0"/>
              </a:spcAft>
              <a:buNone/>
              <a:defRPr/>
            </a:lvl6pPr>
            <a:lvl7pPr indent="0" lvl="6" marL="0" algn="r">
              <a:lnSpc>
                <a:spcPct val="100000"/>
              </a:lnSpc>
              <a:spcBef>
                <a:spcPts val="0"/>
              </a:spcBef>
              <a:spcAft>
                <a:spcPts val="0"/>
              </a:spcAft>
              <a:buNone/>
              <a:defRPr/>
            </a:lvl7pPr>
            <a:lvl8pPr indent="0" lvl="7" marL="0" algn="r">
              <a:lnSpc>
                <a:spcPct val="100000"/>
              </a:lnSpc>
              <a:spcBef>
                <a:spcPts val="0"/>
              </a:spcBef>
              <a:spcAft>
                <a:spcPts val="0"/>
              </a:spcAft>
              <a:buNone/>
              <a:defRPr/>
            </a:lvl8pPr>
            <a:lvl9pPr indent="0" lvl="8" marL="0" algn="r">
              <a:lnSpc>
                <a:spcPct val="100000"/>
              </a:lnSpc>
              <a:spcBef>
                <a:spcPts val="0"/>
              </a:spcBef>
              <a:spcAft>
                <a:spcPts val="0"/>
              </a:spcAft>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带描述的全景图片">
  <p:cSld name="带描述的全景图片">
    <p:spTree>
      <p:nvGrpSpPr>
        <p:cNvPr id="210" name="Shape 210"/>
        <p:cNvGrpSpPr/>
        <p:nvPr/>
      </p:nvGrpSpPr>
      <p:grpSpPr>
        <a:xfrm>
          <a:off x="0" y="0"/>
          <a:ext cx="0" cy="0"/>
          <a:chOff x="0" y="0"/>
          <a:chExt cx="0" cy="0"/>
        </a:xfrm>
      </p:grpSpPr>
      <p:sp>
        <p:nvSpPr>
          <p:cNvPr id="211" name="Google Shape;211;p29"/>
          <p:cNvSpPr txBox="1"/>
          <p:nvPr>
            <p:ph type="title"/>
          </p:nvPr>
        </p:nvSpPr>
        <p:spPr>
          <a:xfrm>
            <a:off x="685777" y="4697360"/>
            <a:ext cx="10822034" cy="819355"/>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lt1"/>
              </a:buClr>
              <a:buSzPts val="3200"/>
              <a:buFont typeface="Century Gothic"/>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12" name="Google Shape;212;p29"/>
          <p:cNvSpPr/>
          <p:nvPr>
            <p:ph idx="2" type="pic"/>
          </p:nvPr>
        </p:nvSpPr>
        <p:spPr>
          <a:xfrm>
            <a:off x="681727" y="941439"/>
            <a:ext cx="10821840" cy="3478161"/>
          </a:xfrm>
          <a:prstGeom prst="rect">
            <a:avLst/>
          </a:prstGeom>
          <a:noFill/>
          <a:ln>
            <a:noFill/>
          </a:ln>
        </p:spPr>
      </p:sp>
      <p:sp>
        <p:nvSpPr>
          <p:cNvPr id="213" name="Google Shape;213;p29"/>
          <p:cNvSpPr txBox="1"/>
          <p:nvPr>
            <p:ph idx="1" type="body"/>
          </p:nvPr>
        </p:nvSpPr>
        <p:spPr>
          <a:xfrm>
            <a:off x="685800" y="5516715"/>
            <a:ext cx="10820400" cy="701969"/>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chemeClr val="lt1"/>
              </a:buClr>
              <a:buSzPts val="1600"/>
              <a:buNone/>
              <a:defRPr sz="1600"/>
            </a:lvl1pPr>
            <a:lvl2pPr indent="-228600" lvl="1" marL="914400" algn="l">
              <a:lnSpc>
                <a:spcPct val="90000"/>
              </a:lnSpc>
              <a:spcBef>
                <a:spcPts val="500"/>
              </a:spcBef>
              <a:spcAft>
                <a:spcPts val="0"/>
              </a:spcAft>
              <a:buClr>
                <a:schemeClr val="lt1"/>
              </a:buClr>
              <a:buSzPts val="1400"/>
              <a:buNone/>
              <a:defRPr sz="1400"/>
            </a:lvl2pPr>
            <a:lvl3pPr indent="-228600" lvl="2" marL="1371600" algn="l">
              <a:lnSpc>
                <a:spcPct val="90000"/>
              </a:lnSpc>
              <a:spcBef>
                <a:spcPts val="500"/>
              </a:spcBef>
              <a:spcAft>
                <a:spcPts val="0"/>
              </a:spcAft>
              <a:buClr>
                <a:schemeClr val="lt1"/>
              </a:buClr>
              <a:buSzPts val="1200"/>
              <a:buNone/>
              <a:defRPr sz="1200"/>
            </a:lvl3pPr>
            <a:lvl4pPr indent="-228600" lvl="3" marL="1828800" algn="l">
              <a:lnSpc>
                <a:spcPct val="90000"/>
              </a:lnSpc>
              <a:spcBef>
                <a:spcPts val="500"/>
              </a:spcBef>
              <a:spcAft>
                <a:spcPts val="0"/>
              </a:spcAft>
              <a:buClr>
                <a:schemeClr val="lt1"/>
              </a:buClr>
              <a:buSzPts val="1000"/>
              <a:buNone/>
              <a:defRPr sz="1000"/>
            </a:lvl4pPr>
            <a:lvl5pPr indent="-228600" lvl="4" marL="2286000" algn="l">
              <a:lnSpc>
                <a:spcPct val="90000"/>
              </a:lnSpc>
              <a:spcBef>
                <a:spcPts val="500"/>
              </a:spcBef>
              <a:spcAft>
                <a:spcPts val="0"/>
              </a:spcAft>
              <a:buClr>
                <a:schemeClr val="lt1"/>
              </a:buClr>
              <a:buSzPts val="1000"/>
              <a:buNone/>
              <a:defRPr sz="1000"/>
            </a:lvl5pPr>
            <a:lvl6pPr indent="-228600" lvl="5" marL="2743200" algn="l">
              <a:lnSpc>
                <a:spcPct val="90000"/>
              </a:lnSpc>
              <a:spcBef>
                <a:spcPts val="500"/>
              </a:spcBef>
              <a:spcAft>
                <a:spcPts val="0"/>
              </a:spcAft>
              <a:buClr>
                <a:schemeClr val="lt1"/>
              </a:buClr>
              <a:buSzPts val="1000"/>
              <a:buNone/>
              <a:defRPr sz="1000"/>
            </a:lvl6pPr>
            <a:lvl7pPr indent="-228600" lvl="6" marL="3200400" algn="l">
              <a:lnSpc>
                <a:spcPct val="90000"/>
              </a:lnSpc>
              <a:spcBef>
                <a:spcPts val="500"/>
              </a:spcBef>
              <a:spcAft>
                <a:spcPts val="0"/>
              </a:spcAft>
              <a:buClr>
                <a:schemeClr val="lt1"/>
              </a:buClr>
              <a:buSzPts val="1000"/>
              <a:buNone/>
              <a:defRPr sz="1000"/>
            </a:lvl7pPr>
            <a:lvl8pPr indent="-228600" lvl="7" marL="3657600" algn="l">
              <a:lnSpc>
                <a:spcPct val="90000"/>
              </a:lnSpc>
              <a:spcBef>
                <a:spcPts val="500"/>
              </a:spcBef>
              <a:spcAft>
                <a:spcPts val="0"/>
              </a:spcAft>
              <a:buClr>
                <a:schemeClr val="lt1"/>
              </a:buClr>
              <a:buSzPts val="1000"/>
              <a:buNone/>
              <a:defRPr sz="1000"/>
            </a:lvl8pPr>
            <a:lvl9pPr indent="-228600" lvl="8" marL="4114800" algn="l">
              <a:lnSpc>
                <a:spcPct val="90000"/>
              </a:lnSpc>
              <a:spcBef>
                <a:spcPts val="500"/>
              </a:spcBef>
              <a:spcAft>
                <a:spcPts val="0"/>
              </a:spcAft>
              <a:buClr>
                <a:schemeClr val="lt1"/>
              </a:buClr>
              <a:buSzPts val="1000"/>
              <a:buNone/>
              <a:defRPr sz="1000"/>
            </a:lvl9pPr>
          </a:lstStyle>
          <a:p/>
        </p:txBody>
      </p:sp>
      <p:sp>
        <p:nvSpPr>
          <p:cNvPr id="214" name="Google Shape;214;p29"/>
          <p:cNvSpPr txBox="1"/>
          <p:nvPr>
            <p:ph idx="10" type="dt"/>
          </p:nvPr>
        </p:nvSpPr>
        <p:spPr>
          <a:xfrm>
            <a:off x="8595360" y="6356350"/>
            <a:ext cx="2910840" cy="365125"/>
          </a:xfrm>
          <a:prstGeom prst="rect">
            <a:avLst/>
          </a:prstGeom>
          <a:noFill/>
          <a:ln>
            <a:noFill/>
          </a:ln>
        </p:spPr>
        <p:txBody>
          <a:bodyPr anchorCtr="0" anchor="ctr" bIns="45700" lIns="91425" spcFirstLastPara="1" rIns="91425" wrap="square" tIns="4570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15" name="Google Shape;215;p29"/>
          <p:cNvSpPr txBox="1"/>
          <p:nvPr>
            <p:ph idx="11" type="ftr"/>
          </p:nvPr>
        </p:nvSpPr>
        <p:spPr>
          <a:xfrm>
            <a:off x="685800" y="6355845"/>
            <a:ext cx="77724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16" name="Google Shape;216;p29"/>
          <p:cNvSpPr txBox="1"/>
          <p:nvPr>
            <p:ph idx="12" type="sldNum"/>
          </p:nvPr>
        </p:nvSpPr>
        <p:spPr>
          <a:xfrm>
            <a:off x="8763000" y="381000"/>
            <a:ext cx="2743200" cy="365125"/>
          </a:xfrm>
          <a:prstGeom prst="rect">
            <a:avLst/>
          </a:prstGeom>
          <a:noFill/>
          <a:ln>
            <a:noFill/>
          </a:ln>
        </p:spPr>
        <p:txBody>
          <a:bodyPr anchorCtr="0" anchor="ctr" bIns="45700" lIns="91425" spcFirstLastPara="1" rIns="91425" wrap="square" tIns="45700">
            <a:noAutofit/>
          </a:bodyPr>
          <a:lstStyle>
            <a:lvl1pPr indent="0" lvl="0" marL="0" algn="r">
              <a:lnSpc>
                <a:spcPct val="100000"/>
              </a:lnSpc>
              <a:spcBef>
                <a:spcPts val="0"/>
              </a:spcBef>
              <a:spcAft>
                <a:spcPts val="0"/>
              </a:spcAft>
              <a:buNone/>
              <a:defRPr/>
            </a:lvl1pPr>
            <a:lvl2pPr indent="0" lvl="1" marL="0" algn="r">
              <a:lnSpc>
                <a:spcPct val="100000"/>
              </a:lnSpc>
              <a:spcBef>
                <a:spcPts val="0"/>
              </a:spcBef>
              <a:spcAft>
                <a:spcPts val="0"/>
              </a:spcAft>
              <a:buNone/>
              <a:defRPr/>
            </a:lvl2pPr>
            <a:lvl3pPr indent="0" lvl="2" marL="0" algn="r">
              <a:lnSpc>
                <a:spcPct val="100000"/>
              </a:lnSpc>
              <a:spcBef>
                <a:spcPts val="0"/>
              </a:spcBef>
              <a:spcAft>
                <a:spcPts val="0"/>
              </a:spcAft>
              <a:buNone/>
              <a:defRPr/>
            </a:lvl3pPr>
            <a:lvl4pPr indent="0" lvl="3" marL="0" algn="r">
              <a:lnSpc>
                <a:spcPct val="100000"/>
              </a:lnSpc>
              <a:spcBef>
                <a:spcPts val="0"/>
              </a:spcBef>
              <a:spcAft>
                <a:spcPts val="0"/>
              </a:spcAft>
              <a:buNone/>
              <a:defRPr/>
            </a:lvl4pPr>
            <a:lvl5pPr indent="0" lvl="4" marL="0" algn="r">
              <a:lnSpc>
                <a:spcPct val="100000"/>
              </a:lnSpc>
              <a:spcBef>
                <a:spcPts val="0"/>
              </a:spcBef>
              <a:spcAft>
                <a:spcPts val="0"/>
              </a:spcAft>
              <a:buNone/>
              <a:defRPr/>
            </a:lvl5pPr>
            <a:lvl6pPr indent="0" lvl="5" marL="0" algn="r">
              <a:lnSpc>
                <a:spcPct val="100000"/>
              </a:lnSpc>
              <a:spcBef>
                <a:spcPts val="0"/>
              </a:spcBef>
              <a:spcAft>
                <a:spcPts val="0"/>
              </a:spcAft>
              <a:buNone/>
              <a:defRPr/>
            </a:lvl6pPr>
            <a:lvl7pPr indent="0" lvl="6" marL="0" algn="r">
              <a:lnSpc>
                <a:spcPct val="100000"/>
              </a:lnSpc>
              <a:spcBef>
                <a:spcPts val="0"/>
              </a:spcBef>
              <a:spcAft>
                <a:spcPts val="0"/>
              </a:spcAft>
              <a:buNone/>
              <a:defRPr/>
            </a:lvl7pPr>
            <a:lvl8pPr indent="0" lvl="7" marL="0" algn="r">
              <a:lnSpc>
                <a:spcPct val="100000"/>
              </a:lnSpc>
              <a:spcBef>
                <a:spcPts val="0"/>
              </a:spcBef>
              <a:spcAft>
                <a:spcPts val="0"/>
              </a:spcAft>
              <a:buNone/>
              <a:defRPr/>
            </a:lvl8pPr>
            <a:lvl9pPr indent="0" lvl="8" marL="0" algn="r">
              <a:lnSpc>
                <a:spcPct val="100000"/>
              </a:lnSpc>
              <a:spcBef>
                <a:spcPts val="0"/>
              </a:spcBef>
              <a:spcAft>
                <a:spcPts val="0"/>
              </a:spcAft>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标题和描述" showMasterSp="0">
  <p:cSld name="标题和描述">
    <p:spTree>
      <p:nvGrpSpPr>
        <p:cNvPr id="217" name="Shape 217"/>
        <p:cNvGrpSpPr/>
        <p:nvPr/>
      </p:nvGrpSpPr>
      <p:grpSpPr>
        <a:xfrm>
          <a:off x="0" y="0"/>
          <a:ext cx="0" cy="0"/>
          <a:chOff x="0" y="0"/>
          <a:chExt cx="0" cy="0"/>
        </a:xfrm>
      </p:grpSpPr>
      <p:pic>
        <p:nvPicPr>
          <p:cNvPr descr="C0-HD-BTM.png" id="218" name="Google Shape;218;p30"/>
          <p:cNvPicPr preferRelativeResize="0"/>
          <p:nvPr/>
        </p:nvPicPr>
        <p:blipFill rotWithShape="1">
          <a:blip r:embed="rId2">
            <a:alphaModFix/>
          </a:blip>
          <a:srcRect b="0" l="0" r="0" t="0"/>
          <a:stretch/>
        </p:blipFill>
        <p:spPr>
          <a:xfrm>
            <a:off x="0" y="4375150"/>
            <a:ext cx="12192000" cy="2482850"/>
          </a:xfrm>
          <a:prstGeom prst="rect">
            <a:avLst/>
          </a:prstGeom>
          <a:noFill/>
          <a:ln>
            <a:noFill/>
          </a:ln>
        </p:spPr>
      </p:pic>
      <p:sp>
        <p:nvSpPr>
          <p:cNvPr id="219" name="Google Shape;219;p30"/>
          <p:cNvSpPr txBox="1"/>
          <p:nvPr>
            <p:ph type="title"/>
          </p:nvPr>
        </p:nvSpPr>
        <p:spPr>
          <a:xfrm>
            <a:off x="685800" y="753532"/>
            <a:ext cx="10820400" cy="2802467"/>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lt1"/>
              </a:buClr>
              <a:buSzPts val="3200"/>
              <a:buFont typeface="Century Gothic"/>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20" name="Google Shape;220;p30"/>
          <p:cNvSpPr txBox="1"/>
          <p:nvPr>
            <p:ph idx="1" type="body"/>
          </p:nvPr>
        </p:nvSpPr>
        <p:spPr>
          <a:xfrm>
            <a:off x="1024467" y="3649133"/>
            <a:ext cx="10130516" cy="999067"/>
          </a:xfrm>
          <a:prstGeom prst="rect">
            <a:avLst/>
          </a:prstGeom>
          <a:noFill/>
          <a:ln>
            <a:noFill/>
          </a:ln>
        </p:spPr>
        <p:txBody>
          <a:bodyPr anchorCtr="0" anchor="ctr" bIns="45700" lIns="91425" spcFirstLastPara="1" rIns="91425" wrap="square" tIns="45700">
            <a:normAutofit/>
          </a:bodyPr>
          <a:lstStyle>
            <a:lvl1pPr indent="-228600" lvl="0" marL="457200" algn="l">
              <a:lnSpc>
                <a:spcPct val="90000"/>
              </a:lnSpc>
              <a:spcBef>
                <a:spcPts val="1000"/>
              </a:spcBef>
              <a:spcAft>
                <a:spcPts val="0"/>
              </a:spcAft>
              <a:buClr>
                <a:schemeClr val="lt1"/>
              </a:buClr>
              <a:buSzPts val="1600"/>
              <a:buNone/>
              <a:defRPr sz="1600"/>
            </a:lvl1pPr>
            <a:lvl2pPr indent="-228600" lvl="1" marL="914400" algn="l">
              <a:lnSpc>
                <a:spcPct val="90000"/>
              </a:lnSpc>
              <a:spcBef>
                <a:spcPts val="500"/>
              </a:spcBef>
              <a:spcAft>
                <a:spcPts val="0"/>
              </a:spcAft>
              <a:buClr>
                <a:schemeClr val="lt1"/>
              </a:buClr>
              <a:buSzPts val="1400"/>
              <a:buNone/>
              <a:defRPr sz="1400"/>
            </a:lvl2pPr>
            <a:lvl3pPr indent="-228600" lvl="2" marL="1371600" algn="l">
              <a:lnSpc>
                <a:spcPct val="90000"/>
              </a:lnSpc>
              <a:spcBef>
                <a:spcPts val="500"/>
              </a:spcBef>
              <a:spcAft>
                <a:spcPts val="0"/>
              </a:spcAft>
              <a:buClr>
                <a:schemeClr val="lt1"/>
              </a:buClr>
              <a:buSzPts val="1200"/>
              <a:buNone/>
              <a:defRPr sz="1200"/>
            </a:lvl3pPr>
            <a:lvl4pPr indent="-228600" lvl="3" marL="1828800" algn="l">
              <a:lnSpc>
                <a:spcPct val="90000"/>
              </a:lnSpc>
              <a:spcBef>
                <a:spcPts val="500"/>
              </a:spcBef>
              <a:spcAft>
                <a:spcPts val="0"/>
              </a:spcAft>
              <a:buClr>
                <a:schemeClr val="lt1"/>
              </a:buClr>
              <a:buSzPts val="1000"/>
              <a:buNone/>
              <a:defRPr sz="1000"/>
            </a:lvl4pPr>
            <a:lvl5pPr indent="-228600" lvl="4" marL="2286000" algn="l">
              <a:lnSpc>
                <a:spcPct val="90000"/>
              </a:lnSpc>
              <a:spcBef>
                <a:spcPts val="500"/>
              </a:spcBef>
              <a:spcAft>
                <a:spcPts val="0"/>
              </a:spcAft>
              <a:buClr>
                <a:schemeClr val="lt1"/>
              </a:buClr>
              <a:buSzPts val="1000"/>
              <a:buNone/>
              <a:defRPr sz="1000"/>
            </a:lvl5pPr>
            <a:lvl6pPr indent="-228600" lvl="5" marL="2743200" algn="l">
              <a:lnSpc>
                <a:spcPct val="90000"/>
              </a:lnSpc>
              <a:spcBef>
                <a:spcPts val="500"/>
              </a:spcBef>
              <a:spcAft>
                <a:spcPts val="0"/>
              </a:spcAft>
              <a:buClr>
                <a:schemeClr val="lt1"/>
              </a:buClr>
              <a:buSzPts val="1000"/>
              <a:buNone/>
              <a:defRPr sz="1000"/>
            </a:lvl6pPr>
            <a:lvl7pPr indent="-228600" lvl="6" marL="3200400" algn="l">
              <a:lnSpc>
                <a:spcPct val="90000"/>
              </a:lnSpc>
              <a:spcBef>
                <a:spcPts val="500"/>
              </a:spcBef>
              <a:spcAft>
                <a:spcPts val="0"/>
              </a:spcAft>
              <a:buClr>
                <a:schemeClr val="lt1"/>
              </a:buClr>
              <a:buSzPts val="1000"/>
              <a:buNone/>
              <a:defRPr sz="1000"/>
            </a:lvl7pPr>
            <a:lvl8pPr indent="-228600" lvl="7" marL="3657600" algn="l">
              <a:lnSpc>
                <a:spcPct val="90000"/>
              </a:lnSpc>
              <a:spcBef>
                <a:spcPts val="500"/>
              </a:spcBef>
              <a:spcAft>
                <a:spcPts val="0"/>
              </a:spcAft>
              <a:buClr>
                <a:schemeClr val="lt1"/>
              </a:buClr>
              <a:buSzPts val="1000"/>
              <a:buNone/>
              <a:defRPr sz="1000"/>
            </a:lvl8pPr>
            <a:lvl9pPr indent="-228600" lvl="8" marL="4114800" algn="l">
              <a:lnSpc>
                <a:spcPct val="90000"/>
              </a:lnSpc>
              <a:spcBef>
                <a:spcPts val="500"/>
              </a:spcBef>
              <a:spcAft>
                <a:spcPts val="0"/>
              </a:spcAft>
              <a:buClr>
                <a:schemeClr val="lt1"/>
              </a:buClr>
              <a:buSzPts val="1000"/>
              <a:buNone/>
              <a:defRPr sz="1000"/>
            </a:lvl9pPr>
          </a:lstStyle>
          <a:p/>
        </p:txBody>
      </p:sp>
      <p:sp>
        <p:nvSpPr>
          <p:cNvPr id="221" name="Google Shape;221;p30"/>
          <p:cNvSpPr txBox="1"/>
          <p:nvPr>
            <p:ph idx="10" type="dt"/>
          </p:nvPr>
        </p:nvSpPr>
        <p:spPr>
          <a:xfrm>
            <a:off x="7814452" y="381000"/>
            <a:ext cx="2910840" cy="365125"/>
          </a:xfrm>
          <a:prstGeom prst="rect">
            <a:avLst/>
          </a:prstGeom>
          <a:noFill/>
          <a:ln>
            <a:noFill/>
          </a:ln>
        </p:spPr>
        <p:txBody>
          <a:bodyPr anchorCtr="0" anchor="ctr" bIns="45700" lIns="91425" spcFirstLastPara="1" rIns="91425" wrap="square" tIns="4570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22" name="Google Shape;222;p30"/>
          <p:cNvSpPr txBox="1"/>
          <p:nvPr>
            <p:ph idx="11" type="ftr"/>
          </p:nvPr>
        </p:nvSpPr>
        <p:spPr>
          <a:xfrm>
            <a:off x="685800" y="379941"/>
            <a:ext cx="6991492"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23" name="Google Shape;223;p30"/>
          <p:cNvSpPr txBox="1"/>
          <p:nvPr>
            <p:ph idx="12" type="sldNum"/>
          </p:nvPr>
        </p:nvSpPr>
        <p:spPr>
          <a:xfrm>
            <a:off x="10862452" y="381000"/>
            <a:ext cx="643748" cy="365125"/>
          </a:xfrm>
          <a:prstGeom prst="rect">
            <a:avLst/>
          </a:prstGeom>
          <a:noFill/>
          <a:ln>
            <a:noFill/>
          </a:ln>
        </p:spPr>
        <p:txBody>
          <a:bodyPr anchorCtr="0" anchor="ctr" bIns="45700" lIns="91425" spcFirstLastPara="1" rIns="91425" wrap="square" tIns="45700">
            <a:noAutofit/>
          </a:bodyPr>
          <a:lstStyle>
            <a:lvl1pPr indent="0" lvl="0" marL="0" algn="r">
              <a:lnSpc>
                <a:spcPct val="100000"/>
              </a:lnSpc>
              <a:spcBef>
                <a:spcPts val="0"/>
              </a:spcBef>
              <a:spcAft>
                <a:spcPts val="0"/>
              </a:spcAft>
              <a:buNone/>
              <a:defRPr/>
            </a:lvl1pPr>
            <a:lvl2pPr indent="0" lvl="1" marL="0" algn="r">
              <a:lnSpc>
                <a:spcPct val="100000"/>
              </a:lnSpc>
              <a:spcBef>
                <a:spcPts val="0"/>
              </a:spcBef>
              <a:spcAft>
                <a:spcPts val="0"/>
              </a:spcAft>
              <a:buNone/>
              <a:defRPr/>
            </a:lvl2pPr>
            <a:lvl3pPr indent="0" lvl="2" marL="0" algn="r">
              <a:lnSpc>
                <a:spcPct val="100000"/>
              </a:lnSpc>
              <a:spcBef>
                <a:spcPts val="0"/>
              </a:spcBef>
              <a:spcAft>
                <a:spcPts val="0"/>
              </a:spcAft>
              <a:buNone/>
              <a:defRPr/>
            </a:lvl3pPr>
            <a:lvl4pPr indent="0" lvl="3" marL="0" algn="r">
              <a:lnSpc>
                <a:spcPct val="100000"/>
              </a:lnSpc>
              <a:spcBef>
                <a:spcPts val="0"/>
              </a:spcBef>
              <a:spcAft>
                <a:spcPts val="0"/>
              </a:spcAft>
              <a:buNone/>
              <a:defRPr/>
            </a:lvl4pPr>
            <a:lvl5pPr indent="0" lvl="4" marL="0" algn="r">
              <a:lnSpc>
                <a:spcPct val="100000"/>
              </a:lnSpc>
              <a:spcBef>
                <a:spcPts val="0"/>
              </a:spcBef>
              <a:spcAft>
                <a:spcPts val="0"/>
              </a:spcAft>
              <a:buNone/>
              <a:defRPr/>
            </a:lvl5pPr>
            <a:lvl6pPr indent="0" lvl="5" marL="0" algn="r">
              <a:lnSpc>
                <a:spcPct val="100000"/>
              </a:lnSpc>
              <a:spcBef>
                <a:spcPts val="0"/>
              </a:spcBef>
              <a:spcAft>
                <a:spcPts val="0"/>
              </a:spcAft>
              <a:buNone/>
              <a:defRPr/>
            </a:lvl6pPr>
            <a:lvl7pPr indent="0" lvl="6" marL="0" algn="r">
              <a:lnSpc>
                <a:spcPct val="100000"/>
              </a:lnSpc>
              <a:spcBef>
                <a:spcPts val="0"/>
              </a:spcBef>
              <a:spcAft>
                <a:spcPts val="0"/>
              </a:spcAft>
              <a:buNone/>
              <a:defRPr/>
            </a:lvl7pPr>
            <a:lvl8pPr indent="0" lvl="7" marL="0" algn="r">
              <a:lnSpc>
                <a:spcPct val="100000"/>
              </a:lnSpc>
              <a:spcBef>
                <a:spcPts val="0"/>
              </a:spcBef>
              <a:spcAft>
                <a:spcPts val="0"/>
              </a:spcAft>
              <a:buNone/>
              <a:defRPr/>
            </a:lvl8pPr>
            <a:lvl9pPr indent="0" lvl="8" marL="0" algn="r">
              <a:lnSpc>
                <a:spcPct val="100000"/>
              </a:lnSpc>
              <a:spcBef>
                <a:spcPts val="0"/>
              </a:spcBef>
              <a:spcAft>
                <a:spcPts val="0"/>
              </a:spcAft>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带描述的引言" showMasterSp="0">
  <p:cSld name="带描述的引言">
    <p:spTree>
      <p:nvGrpSpPr>
        <p:cNvPr id="224" name="Shape 224"/>
        <p:cNvGrpSpPr/>
        <p:nvPr/>
      </p:nvGrpSpPr>
      <p:grpSpPr>
        <a:xfrm>
          <a:off x="0" y="0"/>
          <a:ext cx="0" cy="0"/>
          <a:chOff x="0" y="0"/>
          <a:chExt cx="0" cy="0"/>
        </a:xfrm>
      </p:grpSpPr>
      <p:pic>
        <p:nvPicPr>
          <p:cNvPr descr="C0-HD-BTM.png" id="225" name="Google Shape;225;p31"/>
          <p:cNvPicPr preferRelativeResize="0"/>
          <p:nvPr/>
        </p:nvPicPr>
        <p:blipFill rotWithShape="1">
          <a:blip r:embed="rId2">
            <a:alphaModFix/>
          </a:blip>
          <a:srcRect b="0" l="0" r="0" t="0"/>
          <a:stretch/>
        </p:blipFill>
        <p:spPr>
          <a:xfrm>
            <a:off x="0" y="4375150"/>
            <a:ext cx="12192000" cy="2482850"/>
          </a:xfrm>
          <a:prstGeom prst="rect">
            <a:avLst/>
          </a:prstGeom>
          <a:noFill/>
          <a:ln>
            <a:noFill/>
          </a:ln>
        </p:spPr>
      </p:pic>
      <p:sp>
        <p:nvSpPr>
          <p:cNvPr id="226" name="Google Shape;226;p31"/>
          <p:cNvSpPr txBox="1"/>
          <p:nvPr>
            <p:ph type="title"/>
          </p:nvPr>
        </p:nvSpPr>
        <p:spPr>
          <a:xfrm>
            <a:off x="1024467" y="753533"/>
            <a:ext cx="10151533" cy="2604495"/>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lt1"/>
              </a:buClr>
              <a:buSzPts val="3200"/>
              <a:buFont typeface="Century Gothic"/>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27" name="Google Shape;227;p31"/>
          <p:cNvSpPr txBox="1"/>
          <p:nvPr>
            <p:ph idx="1" type="body"/>
          </p:nvPr>
        </p:nvSpPr>
        <p:spPr>
          <a:xfrm>
            <a:off x="1303865" y="3365556"/>
            <a:ext cx="9592736" cy="444443"/>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chemeClr val="lt1"/>
              </a:buClr>
              <a:buSzPts val="1400"/>
              <a:buNone/>
              <a:defRPr sz="1400"/>
            </a:lvl1pPr>
            <a:lvl2pPr indent="-228600" lvl="1" marL="914400" algn="l">
              <a:lnSpc>
                <a:spcPct val="90000"/>
              </a:lnSpc>
              <a:spcBef>
                <a:spcPts val="500"/>
              </a:spcBef>
              <a:spcAft>
                <a:spcPts val="0"/>
              </a:spcAft>
              <a:buClr>
                <a:schemeClr val="lt1"/>
              </a:buClr>
              <a:buSzPts val="1400"/>
              <a:buNone/>
              <a:defRPr sz="1400"/>
            </a:lvl2pPr>
            <a:lvl3pPr indent="-228600" lvl="2" marL="1371600" algn="l">
              <a:lnSpc>
                <a:spcPct val="90000"/>
              </a:lnSpc>
              <a:spcBef>
                <a:spcPts val="500"/>
              </a:spcBef>
              <a:spcAft>
                <a:spcPts val="0"/>
              </a:spcAft>
              <a:buClr>
                <a:schemeClr val="lt1"/>
              </a:buClr>
              <a:buSzPts val="1200"/>
              <a:buNone/>
              <a:defRPr sz="1200"/>
            </a:lvl3pPr>
            <a:lvl4pPr indent="-228600" lvl="3" marL="1828800" algn="l">
              <a:lnSpc>
                <a:spcPct val="90000"/>
              </a:lnSpc>
              <a:spcBef>
                <a:spcPts val="500"/>
              </a:spcBef>
              <a:spcAft>
                <a:spcPts val="0"/>
              </a:spcAft>
              <a:buClr>
                <a:schemeClr val="lt1"/>
              </a:buClr>
              <a:buSzPts val="1000"/>
              <a:buNone/>
              <a:defRPr sz="1000"/>
            </a:lvl4pPr>
            <a:lvl5pPr indent="-228600" lvl="4" marL="2286000" algn="l">
              <a:lnSpc>
                <a:spcPct val="90000"/>
              </a:lnSpc>
              <a:spcBef>
                <a:spcPts val="500"/>
              </a:spcBef>
              <a:spcAft>
                <a:spcPts val="0"/>
              </a:spcAft>
              <a:buClr>
                <a:schemeClr val="lt1"/>
              </a:buClr>
              <a:buSzPts val="1000"/>
              <a:buNone/>
              <a:defRPr sz="1000"/>
            </a:lvl5pPr>
            <a:lvl6pPr indent="-228600" lvl="5" marL="2743200" algn="l">
              <a:lnSpc>
                <a:spcPct val="90000"/>
              </a:lnSpc>
              <a:spcBef>
                <a:spcPts val="500"/>
              </a:spcBef>
              <a:spcAft>
                <a:spcPts val="0"/>
              </a:spcAft>
              <a:buClr>
                <a:schemeClr val="lt1"/>
              </a:buClr>
              <a:buSzPts val="1000"/>
              <a:buNone/>
              <a:defRPr sz="1000"/>
            </a:lvl6pPr>
            <a:lvl7pPr indent="-228600" lvl="6" marL="3200400" algn="l">
              <a:lnSpc>
                <a:spcPct val="90000"/>
              </a:lnSpc>
              <a:spcBef>
                <a:spcPts val="500"/>
              </a:spcBef>
              <a:spcAft>
                <a:spcPts val="0"/>
              </a:spcAft>
              <a:buClr>
                <a:schemeClr val="lt1"/>
              </a:buClr>
              <a:buSzPts val="1000"/>
              <a:buNone/>
              <a:defRPr sz="1000"/>
            </a:lvl7pPr>
            <a:lvl8pPr indent="-228600" lvl="7" marL="3657600" algn="l">
              <a:lnSpc>
                <a:spcPct val="90000"/>
              </a:lnSpc>
              <a:spcBef>
                <a:spcPts val="500"/>
              </a:spcBef>
              <a:spcAft>
                <a:spcPts val="0"/>
              </a:spcAft>
              <a:buClr>
                <a:schemeClr val="lt1"/>
              </a:buClr>
              <a:buSzPts val="1000"/>
              <a:buNone/>
              <a:defRPr sz="1000"/>
            </a:lvl8pPr>
            <a:lvl9pPr indent="-228600" lvl="8" marL="4114800" algn="l">
              <a:lnSpc>
                <a:spcPct val="90000"/>
              </a:lnSpc>
              <a:spcBef>
                <a:spcPts val="500"/>
              </a:spcBef>
              <a:spcAft>
                <a:spcPts val="0"/>
              </a:spcAft>
              <a:buClr>
                <a:schemeClr val="lt1"/>
              </a:buClr>
              <a:buSzPts val="1000"/>
              <a:buNone/>
              <a:defRPr sz="1000"/>
            </a:lvl9pPr>
          </a:lstStyle>
          <a:p/>
        </p:txBody>
      </p:sp>
      <p:sp>
        <p:nvSpPr>
          <p:cNvPr id="228" name="Google Shape;228;p31"/>
          <p:cNvSpPr txBox="1"/>
          <p:nvPr>
            <p:ph idx="2" type="body"/>
          </p:nvPr>
        </p:nvSpPr>
        <p:spPr>
          <a:xfrm>
            <a:off x="1024467" y="3959862"/>
            <a:ext cx="10151533" cy="679871"/>
          </a:xfrm>
          <a:prstGeom prst="rect">
            <a:avLst/>
          </a:prstGeom>
          <a:noFill/>
          <a:ln>
            <a:noFill/>
          </a:ln>
        </p:spPr>
        <p:txBody>
          <a:bodyPr anchorCtr="0" anchor="ctr" bIns="45700" lIns="91425" spcFirstLastPara="1" rIns="91425" wrap="square" tIns="45700">
            <a:normAutofit/>
          </a:bodyPr>
          <a:lstStyle>
            <a:lvl1pPr indent="-228600" lvl="0" marL="457200" algn="l">
              <a:lnSpc>
                <a:spcPct val="90000"/>
              </a:lnSpc>
              <a:spcBef>
                <a:spcPts val="1000"/>
              </a:spcBef>
              <a:spcAft>
                <a:spcPts val="0"/>
              </a:spcAft>
              <a:buClr>
                <a:schemeClr val="lt1"/>
              </a:buClr>
              <a:buSzPts val="1600"/>
              <a:buNone/>
              <a:defRPr sz="1600"/>
            </a:lvl1pPr>
            <a:lvl2pPr indent="-228600" lvl="1" marL="914400" algn="l">
              <a:lnSpc>
                <a:spcPct val="90000"/>
              </a:lnSpc>
              <a:spcBef>
                <a:spcPts val="500"/>
              </a:spcBef>
              <a:spcAft>
                <a:spcPts val="0"/>
              </a:spcAft>
              <a:buClr>
                <a:schemeClr val="lt1"/>
              </a:buClr>
              <a:buSzPts val="1400"/>
              <a:buNone/>
              <a:defRPr sz="1400"/>
            </a:lvl2pPr>
            <a:lvl3pPr indent="-228600" lvl="2" marL="1371600" algn="l">
              <a:lnSpc>
                <a:spcPct val="90000"/>
              </a:lnSpc>
              <a:spcBef>
                <a:spcPts val="500"/>
              </a:spcBef>
              <a:spcAft>
                <a:spcPts val="0"/>
              </a:spcAft>
              <a:buClr>
                <a:schemeClr val="lt1"/>
              </a:buClr>
              <a:buSzPts val="1200"/>
              <a:buNone/>
              <a:defRPr sz="1200"/>
            </a:lvl3pPr>
            <a:lvl4pPr indent="-228600" lvl="3" marL="1828800" algn="l">
              <a:lnSpc>
                <a:spcPct val="90000"/>
              </a:lnSpc>
              <a:spcBef>
                <a:spcPts val="500"/>
              </a:spcBef>
              <a:spcAft>
                <a:spcPts val="0"/>
              </a:spcAft>
              <a:buClr>
                <a:schemeClr val="lt1"/>
              </a:buClr>
              <a:buSzPts val="1000"/>
              <a:buNone/>
              <a:defRPr sz="1000"/>
            </a:lvl4pPr>
            <a:lvl5pPr indent="-228600" lvl="4" marL="2286000" algn="l">
              <a:lnSpc>
                <a:spcPct val="90000"/>
              </a:lnSpc>
              <a:spcBef>
                <a:spcPts val="500"/>
              </a:spcBef>
              <a:spcAft>
                <a:spcPts val="0"/>
              </a:spcAft>
              <a:buClr>
                <a:schemeClr val="lt1"/>
              </a:buClr>
              <a:buSzPts val="1000"/>
              <a:buNone/>
              <a:defRPr sz="1000"/>
            </a:lvl5pPr>
            <a:lvl6pPr indent="-228600" lvl="5" marL="2743200" algn="l">
              <a:lnSpc>
                <a:spcPct val="90000"/>
              </a:lnSpc>
              <a:spcBef>
                <a:spcPts val="500"/>
              </a:spcBef>
              <a:spcAft>
                <a:spcPts val="0"/>
              </a:spcAft>
              <a:buClr>
                <a:schemeClr val="lt1"/>
              </a:buClr>
              <a:buSzPts val="1000"/>
              <a:buNone/>
              <a:defRPr sz="1000"/>
            </a:lvl6pPr>
            <a:lvl7pPr indent="-228600" lvl="6" marL="3200400" algn="l">
              <a:lnSpc>
                <a:spcPct val="90000"/>
              </a:lnSpc>
              <a:spcBef>
                <a:spcPts val="500"/>
              </a:spcBef>
              <a:spcAft>
                <a:spcPts val="0"/>
              </a:spcAft>
              <a:buClr>
                <a:schemeClr val="lt1"/>
              </a:buClr>
              <a:buSzPts val="1000"/>
              <a:buNone/>
              <a:defRPr sz="1000"/>
            </a:lvl7pPr>
            <a:lvl8pPr indent="-228600" lvl="7" marL="3657600" algn="l">
              <a:lnSpc>
                <a:spcPct val="90000"/>
              </a:lnSpc>
              <a:spcBef>
                <a:spcPts val="500"/>
              </a:spcBef>
              <a:spcAft>
                <a:spcPts val="0"/>
              </a:spcAft>
              <a:buClr>
                <a:schemeClr val="lt1"/>
              </a:buClr>
              <a:buSzPts val="1000"/>
              <a:buNone/>
              <a:defRPr sz="1000"/>
            </a:lvl8pPr>
            <a:lvl9pPr indent="-228600" lvl="8" marL="4114800" algn="l">
              <a:lnSpc>
                <a:spcPct val="90000"/>
              </a:lnSpc>
              <a:spcBef>
                <a:spcPts val="500"/>
              </a:spcBef>
              <a:spcAft>
                <a:spcPts val="0"/>
              </a:spcAft>
              <a:buClr>
                <a:schemeClr val="lt1"/>
              </a:buClr>
              <a:buSzPts val="1000"/>
              <a:buNone/>
              <a:defRPr sz="1000"/>
            </a:lvl9pPr>
          </a:lstStyle>
          <a:p/>
        </p:txBody>
      </p:sp>
      <p:sp>
        <p:nvSpPr>
          <p:cNvPr id="229" name="Google Shape;229;p31"/>
          <p:cNvSpPr txBox="1"/>
          <p:nvPr>
            <p:ph idx="10" type="dt"/>
          </p:nvPr>
        </p:nvSpPr>
        <p:spPr>
          <a:xfrm>
            <a:off x="7814452" y="381000"/>
            <a:ext cx="2910840" cy="365125"/>
          </a:xfrm>
          <a:prstGeom prst="rect">
            <a:avLst/>
          </a:prstGeom>
          <a:noFill/>
          <a:ln>
            <a:noFill/>
          </a:ln>
        </p:spPr>
        <p:txBody>
          <a:bodyPr anchorCtr="0" anchor="ctr" bIns="45700" lIns="91425" spcFirstLastPara="1" rIns="91425" wrap="square" tIns="4570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30" name="Google Shape;230;p31"/>
          <p:cNvSpPr txBox="1"/>
          <p:nvPr>
            <p:ph idx="11" type="ftr"/>
          </p:nvPr>
        </p:nvSpPr>
        <p:spPr>
          <a:xfrm>
            <a:off x="685800" y="379941"/>
            <a:ext cx="6991492"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31" name="Google Shape;231;p31"/>
          <p:cNvSpPr txBox="1"/>
          <p:nvPr>
            <p:ph idx="12" type="sldNum"/>
          </p:nvPr>
        </p:nvSpPr>
        <p:spPr>
          <a:xfrm>
            <a:off x="10862452" y="381000"/>
            <a:ext cx="643748" cy="365125"/>
          </a:xfrm>
          <a:prstGeom prst="rect">
            <a:avLst/>
          </a:prstGeom>
          <a:noFill/>
          <a:ln>
            <a:noFill/>
          </a:ln>
        </p:spPr>
        <p:txBody>
          <a:bodyPr anchorCtr="0" anchor="ctr" bIns="45700" lIns="91425" spcFirstLastPara="1" rIns="91425" wrap="square" tIns="45700">
            <a:noAutofit/>
          </a:bodyPr>
          <a:lstStyle>
            <a:lvl1pPr indent="0" lvl="0" marL="0" algn="r">
              <a:lnSpc>
                <a:spcPct val="100000"/>
              </a:lnSpc>
              <a:spcBef>
                <a:spcPts val="0"/>
              </a:spcBef>
              <a:spcAft>
                <a:spcPts val="0"/>
              </a:spcAft>
              <a:buNone/>
              <a:defRPr/>
            </a:lvl1pPr>
            <a:lvl2pPr indent="0" lvl="1" marL="0" algn="r">
              <a:lnSpc>
                <a:spcPct val="100000"/>
              </a:lnSpc>
              <a:spcBef>
                <a:spcPts val="0"/>
              </a:spcBef>
              <a:spcAft>
                <a:spcPts val="0"/>
              </a:spcAft>
              <a:buNone/>
              <a:defRPr/>
            </a:lvl2pPr>
            <a:lvl3pPr indent="0" lvl="2" marL="0" algn="r">
              <a:lnSpc>
                <a:spcPct val="100000"/>
              </a:lnSpc>
              <a:spcBef>
                <a:spcPts val="0"/>
              </a:spcBef>
              <a:spcAft>
                <a:spcPts val="0"/>
              </a:spcAft>
              <a:buNone/>
              <a:defRPr/>
            </a:lvl3pPr>
            <a:lvl4pPr indent="0" lvl="3" marL="0" algn="r">
              <a:lnSpc>
                <a:spcPct val="100000"/>
              </a:lnSpc>
              <a:spcBef>
                <a:spcPts val="0"/>
              </a:spcBef>
              <a:spcAft>
                <a:spcPts val="0"/>
              </a:spcAft>
              <a:buNone/>
              <a:defRPr/>
            </a:lvl4pPr>
            <a:lvl5pPr indent="0" lvl="4" marL="0" algn="r">
              <a:lnSpc>
                <a:spcPct val="100000"/>
              </a:lnSpc>
              <a:spcBef>
                <a:spcPts val="0"/>
              </a:spcBef>
              <a:spcAft>
                <a:spcPts val="0"/>
              </a:spcAft>
              <a:buNone/>
              <a:defRPr/>
            </a:lvl5pPr>
            <a:lvl6pPr indent="0" lvl="5" marL="0" algn="r">
              <a:lnSpc>
                <a:spcPct val="100000"/>
              </a:lnSpc>
              <a:spcBef>
                <a:spcPts val="0"/>
              </a:spcBef>
              <a:spcAft>
                <a:spcPts val="0"/>
              </a:spcAft>
              <a:buNone/>
              <a:defRPr/>
            </a:lvl6pPr>
            <a:lvl7pPr indent="0" lvl="6" marL="0" algn="r">
              <a:lnSpc>
                <a:spcPct val="100000"/>
              </a:lnSpc>
              <a:spcBef>
                <a:spcPts val="0"/>
              </a:spcBef>
              <a:spcAft>
                <a:spcPts val="0"/>
              </a:spcAft>
              <a:buNone/>
              <a:defRPr/>
            </a:lvl7pPr>
            <a:lvl8pPr indent="0" lvl="7" marL="0" algn="r">
              <a:lnSpc>
                <a:spcPct val="100000"/>
              </a:lnSpc>
              <a:spcBef>
                <a:spcPts val="0"/>
              </a:spcBef>
              <a:spcAft>
                <a:spcPts val="0"/>
              </a:spcAft>
              <a:buNone/>
              <a:defRPr/>
            </a:lvl8pPr>
            <a:lvl9pPr indent="0" lvl="8" marL="0" algn="r">
              <a:lnSpc>
                <a:spcPct val="100000"/>
              </a:lnSpc>
              <a:spcBef>
                <a:spcPts val="0"/>
              </a:spcBef>
              <a:spcAft>
                <a:spcPts val="0"/>
              </a:spcAft>
              <a:buNone/>
              <a:defRPr/>
            </a:lvl9pPr>
          </a:lstStyle>
          <a:p>
            <a:pPr indent="0" lvl="0" marL="0" rtl="0" algn="r">
              <a:spcBef>
                <a:spcPts val="0"/>
              </a:spcBef>
              <a:spcAft>
                <a:spcPts val="0"/>
              </a:spcAft>
              <a:buNone/>
            </a:pPr>
            <a:fld id="{00000000-1234-1234-1234-123412341234}" type="slidenum">
              <a:rPr lang="en-US"/>
              <a:t>‹#›</a:t>
            </a:fld>
            <a:endParaRPr/>
          </a:p>
        </p:txBody>
      </p:sp>
      <p:sp>
        <p:nvSpPr>
          <p:cNvPr id="232" name="Google Shape;232;p31"/>
          <p:cNvSpPr txBox="1"/>
          <p:nvPr/>
        </p:nvSpPr>
        <p:spPr>
          <a:xfrm>
            <a:off x="476250" y="933450"/>
            <a:ext cx="609600" cy="584776"/>
          </a:xfrm>
          <a:prstGeom prst="rect">
            <a:avLst/>
          </a:prstGeom>
          <a:no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8000"/>
              <a:buFont typeface="Arial"/>
              <a:buNone/>
            </a:pPr>
            <a:r>
              <a:rPr b="0" i="0" lang="en-US" sz="8000" u="none" cap="none" strike="noStrike">
                <a:solidFill>
                  <a:schemeClr val="lt1"/>
                </a:solidFill>
                <a:latin typeface="Arial"/>
                <a:ea typeface="Arial"/>
                <a:cs typeface="Arial"/>
                <a:sym typeface="Arial"/>
              </a:rPr>
              <a:t>“</a:t>
            </a:r>
            <a:endParaRPr/>
          </a:p>
        </p:txBody>
      </p:sp>
      <p:sp>
        <p:nvSpPr>
          <p:cNvPr id="233" name="Google Shape;233;p31"/>
          <p:cNvSpPr txBox="1"/>
          <p:nvPr/>
        </p:nvSpPr>
        <p:spPr>
          <a:xfrm>
            <a:off x="10984230" y="2701290"/>
            <a:ext cx="609600" cy="584776"/>
          </a:xfrm>
          <a:prstGeom prst="rect">
            <a:avLst/>
          </a:prstGeom>
          <a:noFill/>
          <a:ln>
            <a:noFill/>
          </a:ln>
        </p:spPr>
        <p:txBody>
          <a:bodyPr anchorCtr="0" anchor="ctr" bIns="45700" lIns="91425" spcFirstLastPara="1" rIns="91425" wrap="square" tIns="45700">
            <a:noAutofit/>
          </a:bodyPr>
          <a:lstStyle/>
          <a:p>
            <a:pPr indent="0" lvl="0" marL="0" marR="0" rtl="0" algn="r">
              <a:lnSpc>
                <a:spcPct val="100000"/>
              </a:lnSpc>
              <a:spcBef>
                <a:spcPts val="0"/>
              </a:spcBef>
              <a:spcAft>
                <a:spcPts val="0"/>
              </a:spcAft>
              <a:buClr>
                <a:srgbClr val="000000"/>
              </a:buClr>
              <a:buSzPts val="8000"/>
              <a:buFont typeface="Arial"/>
              <a:buNone/>
            </a:pPr>
            <a:r>
              <a:rPr b="0" i="0" lang="en-US" sz="8000" u="none" cap="none" strike="noStrike">
                <a:solidFill>
                  <a:schemeClr val="lt1"/>
                </a:solidFill>
                <a:latin typeface="Arial"/>
                <a:ea typeface="Arial"/>
                <a:cs typeface="Arial"/>
                <a:sym typeface="Arial"/>
              </a:rPr>
              <a:t>”</a:t>
            </a: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showMasterSp="0" type="secHead">
  <p:cSld name="SECTION_HEADER">
    <p:spTree>
      <p:nvGrpSpPr>
        <p:cNvPr id="29" name="Shape 29"/>
        <p:cNvGrpSpPr/>
        <p:nvPr/>
      </p:nvGrpSpPr>
      <p:grpSpPr>
        <a:xfrm>
          <a:off x="0" y="0"/>
          <a:ext cx="0" cy="0"/>
          <a:chOff x="0" y="0"/>
          <a:chExt cx="0" cy="0"/>
        </a:xfrm>
      </p:grpSpPr>
      <p:pic>
        <p:nvPicPr>
          <p:cNvPr descr="C0-HD-BTM.png" id="30" name="Google Shape;30;p4"/>
          <p:cNvPicPr preferRelativeResize="0"/>
          <p:nvPr/>
        </p:nvPicPr>
        <p:blipFill rotWithShape="1">
          <a:blip r:embed="rId2">
            <a:alphaModFix/>
          </a:blip>
          <a:srcRect b="0" l="0" r="0" t="0"/>
          <a:stretch/>
        </p:blipFill>
        <p:spPr>
          <a:xfrm>
            <a:off x="0" y="4995863"/>
            <a:ext cx="12192000" cy="1862137"/>
          </a:xfrm>
          <a:prstGeom prst="rect">
            <a:avLst/>
          </a:prstGeom>
          <a:noFill/>
          <a:ln>
            <a:noFill/>
          </a:ln>
        </p:spPr>
      </p:pic>
      <p:sp>
        <p:nvSpPr>
          <p:cNvPr id="31" name="Google Shape;31;p4"/>
          <p:cNvSpPr txBox="1"/>
          <p:nvPr>
            <p:ph type="title"/>
          </p:nvPr>
        </p:nvSpPr>
        <p:spPr>
          <a:xfrm>
            <a:off x="792480" y="753534"/>
            <a:ext cx="10607200" cy="2802000"/>
          </a:xfrm>
          <a:prstGeom prst="rect">
            <a:avLst/>
          </a:prstGeom>
          <a:noFill/>
          <a:ln>
            <a:noFill/>
          </a:ln>
        </p:spPr>
        <p:txBody>
          <a:bodyPr anchorCtr="0" anchor="b" bIns="45700" lIns="91425" spcFirstLastPara="1" rIns="91425" wrap="square" tIns="45700">
            <a:noAutofit/>
          </a:bodyPr>
          <a:lstStyle>
            <a:lvl1pPr lvl="0" algn="r">
              <a:lnSpc>
                <a:spcPct val="90000"/>
              </a:lnSpc>
              <a:spcBef>
                <a:spcPts val="0"/>
              </a:spcBef>
              <a:spcAft>
                <a:spcPts val="0"/>
              </a:spcAft>
              <a:buClr>
                <a:schemeClr val="lt1"/>
              </a:buClr>
              <a:buSzPts val="4000"/>
              <a:buFont typeface="Century Gothic"/>
              <a:buNone/>
              <a:defRPr sz="4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2" name="Google Shape;32;p4"/>
          <p:cNvSpPr txBox="1"/>
          <p:nvPr>
            <p:ph idx="1" type="body"/>
          </p:nvPr>
        </p:nvSpPr>
        <p:spPr>
          <a:xfrm>
            <a:off x="792480" y="3641726"/>
            <a:ext cx="10607200" cy="1354200"/>
          </a:xfrm>
          <a:prstGeom prst="rect">
            <a:avLst/>
          </a:prstGeom>
          <a:noFill/>
          <a:ln>
            <a:noFill/>
          </a:ln>
        </p:spPr>
        <p:txBody>
          <a:bodyPr anchorCtr="0" anchor="t" bIns="45700" lIns="91425" spcFirstLastPara="1" rIns="91425" wrap="square" tIns="45700">
            <a:noAutofit/>
          </a:bodyPr>
          <a:lstStyle>
            <a:lvl1pPr indent="-228600" lvl="0" marL="457200" algn="r">
              <a:lnSpc>
                <a:spcPct val="90000"/>
              </a:lnSpc>
              <a:spcBef>
                <a:spcPts val="1000"/>
              </a:spcBef>
              <a:spcAft>
                <a:spcPts val="0"/>
              </a:spcAft>
              <a:buClr>
                <a:schemeClr val="lt1"/>
              </a:buClr>
              <a:buSzPts val="2200"/>
              <a:buNone/>
              <a:defRPr sz="2200">
                <a:solidFill>
                  <a:schemeClr val="lt1"/>
                </a:solidFill>
              </a:defRPr>
            </a:lvl1pPr>
            <a:lvl2pPr indent="-228600" lvl="1" marL="914400" algn="l">
              <a:lnSpc>
                <a:spcPct val="90000"/>
              </a:lnSpc>
              <a:spcBef>
                <a:spcPts val="500"/>
              </a:spcBef>
              <a:spcAft>
                <a:spcPts val="0"/>
              </a:spcAft>
              <a:buClr>
                <a:schemeClr val="lt1"/>
              </a:buClr>
              <a:buSzPts val="2000"/>
              <a:buNone/>
              <a:defRPr sz="2000">
                <a:solidFill>
                  <a:schemeClr val="lt1"/>
                </a:solidFill>
              </a:defRPr>
            </a:lvl2pPr>
            <a:lvl3pPr indent="-228600" lvl="2" marL="1371600" algn="l">
              <a:lnSpc>
                <a:spcPct val="90000"/>
              </a:lnSpc>
              <a:spcBef>
                <a:spcPts val="500"/>
              </a:spcBef>
              <a:spcAft>
                <a:spcPts val="0"/>
              </a:spcAft>
              <a:buClr>
                <a:schemeClr val="lt1"/>
              </a:buClr>
              <a:buSzPts val="1800"/>
              <a:buNone/>
              <a:defRPr sz="1800">
                <a:solidFill>
                  <a:schemeClr val="lt1"/>
                </a:solidFill>
              </a:defRPr>
            </a:lvl3pPr>
            <a:lvl4pPr indent="-228600" lvl="3" marL="1828800" algn="l">
              <a:lnSpc>
                <a:spcPct val="90000"/>
              </a:lnSpc>
              <a:spcBef>
                <a:spcPts val="500"/>
              </a:spcBef>
              <a:spcAft>
                <a:spcPts val="0"/>
              </a:spcAft>
              <a:buClr>
                <a:schemeClr val="lt1"/>
              </a:buClr>
              <a:buSzPts val="1600"/>
              <a:buNone/>
              <a:defRPr sz="1600">
                <a:solidFill>
                  <a:schemeClr val="lt1"/>
                </a:solidFill>
              </a:defRPr>
            </a:lvl4pPr>
            <a:lvl5pPr indent="-228600" lvl="4" marL="2286000" algn="l">
              <a:lnSpc>
                <a:spcPct val="90000"/>
              </a:lnSpc>
              <a:spcBef>
                <a:spcPts val="500"/>
              </a:spcBef>
              <a:spcAft>
                <a:spcPts val="0"/>
              </a:spcAft>
              <a:buClr>
                <a:schemeClr val="lt1"/>
              </a:buClr>
              <a:buSzPts val="1600"/>
              <a:buNone/>
              <a:defRPr sz="1600">
                <a:solidFill>
                  <a:schemeClr val="lt1"/>
                </a:solidFill>
              </a:defRPr>
            </a:lvl5pPr>
            <a:lvl6pPr indent="-228600" lvl="5" marL="2743200" algn="l">
              <a:lnSpc>
                <a:spcPct val="90000"/>
              </a:lnSpc>
              <a:spcBef>
                <a:spcPts val="500"/>
              </a:spcBef>
              <a:spcAft>
                <a:spcPts val="0"/>
              </a:spcAft>
              <a:buClr>
                <a:schemeClr val="lt1"/>
              </a:buClr>
              <a:buSzPts val="1600"/>
              <a:buNone/>
              <a:defRPr sz="1600">
                <a:solidFill>
                  <a:schemeClr val="lt1"/>
                </a:solidFill>
              </a:defRPr>
            </a:lvl6pPr>
            <a:lvl7pPr indent="-228600" lvl="6" marL="3200400" algn="l">
              <a:lnSpc>
                <a:spcPct val="90000"/>
              </a:lnSpc>
              <a:spcBef>
                <a:spcPts val="500"/>
              </a:spcBef>
              <a:spcAft>
                <a:spcPts val="0"/>
              </a:spcAft>
              <a:buClr>
                <a:schemeClr val="lt1"/>
              </a:buClr>
              <a:buSzPts val="1600"/>
              <a:buNone/>
              <a:defRPr sz="1600">
                <a:solidFill>
                  <a:schemeClr val="lt1"/>
                </a:solidFill>
              </a:defRPr>
            </a:lvl7pPr>
            <a:lvl8pPr indent="-228600" lvl="7" marL="3657600" algn="l">
              <a:lnSpc>
                <a:spcPct val="90000"/>
              </a:lnSpc>
              <a:spcBef>
                <a:spcPts val="500"/>
              </a:spcBef>
              <a:spcAft>
                <a:spcPts val="0"/>
              </a:spcAft>
              <a:buClr>
                <a:schemeClr val="lt1"/>
              </a:buClr>
              <a:buSzPts val="1600"/>
              <a:buNone/>
              <a:defRPr sz="1600">
                <a:solidFill>
                  <a:schemeClr val="lt1"/>
                </a:solidFill>
              </a:defRPr>
            </a:lvl8pPr>
            <a:lvl9pPr indent="-228600" lvl="8" marL="4114800" algn="l">
              <a:lnSpc>
                <a:spcPct val="90000"/>
              </a:lnSpc>
              <a:spcBef>
                <a:spcPts val="500"/>
              </a:spcBef>
              <a:spcAft>
                <a:spcPts val="0"/>
              </a:spcAft>
              <a:buClr>
                <a:schemeClr val="lt1"/>
              </a:buClr>
              <a:buSzPts val="1600"/>
              <a:buNone/>
              <a:defRPr sz="1600">
                <a:solidFill>
                  <a:schemeClr val="lt1"/>
                </a:solidFill>
              </a:defRPr>
            </a:lvl9pPr>
          </a:lstStyle>
          <a:p/>
        </p:txBody>
      </p:sp>
      <p:sp>
        <p:nvSpPr>
          <p:cNvPr id="33" name="Google Shape;33;p4"/>
          <p:cNvSpPr txBox="1"/>
          <p:nvPr>
            <p:ph idx="10" type="dt"/>
          </p:nvPr>
        </p:nvSpPr>
        <p:spPr>
          <a:xfrm>
            <a:off x="7416235" y="381001"/>
            <a:ext cx="2910800" cy="365100"/>
          </a:xfrm>
          <a:prstGeom prst="rect">
            <a:avLst/>
          </a:prstGeom>
          <a:noFill/>
          <a:ln>
            <a:noFill/>
          </a:ln>
        </p:spPr>
        <p:txBody>
          <a:bodyPr anchorCtr="0" anchor="ctr" bIns="45700" lIns="91425" spcFirstLastPara="1" rIns="91425" wrap="square" tIns="4570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4" name="Google Shape;34;p4"/>
          <p:cNvSpPr txBox="1"/>
          <p:nvPr>
            <p:ph idx="11" type="ftr"/>
          </p:nvPr>
        </p:nvSpPr>
        <p:spPr>
          <a:xfrm>
            <a:off x="792480" y="381001"/>
            <a:ext cx="6440800" cy="3651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5" name="Google Shape;35;p4"/>
          <p:cNvSpPr txBox="1"/>
          <p:nvPr>
            <p:ph idx="12" type="sldNum"/>
          </p:nvPr>
        </p:nvSpPr>
        <p:spPr>
          <a:xfrm>
            <a:off x="10509955" y="381001"/>
            <a:ext cx="889600" cy="365100"/>
          </a:xfrm>
          <a:prstGeom prst="rect">
            <a:avLst/>
          </a:prstGeom>
          <a:noFill/>
          <a:ln>
            <a:noFill/>
          </a:ln>
        </p:spPr>
        <p:txBody>
          <a:bodyPr anchorCtr="0" anchor="ctr" bIns="45700" lIns="91425" spcFirstLastPara="1" rIns="91425" wrap="square" tIns="45700">
            <a:noAutofit/>
          </a:bodyPr>
          <a:lstStyle>
            <a:lvl1pPr indent="0" lvl="0" marL="0" algn="r">
              <a:lnSpc>
                <a:spcPct val="100000"/>
              </a:lnSpc>
              <a:spcBef>
                <a:spcPts val="0"/>
              </a:spcBef>
              <a:spcAft>
                <a:spcPts val="0"/>
              </a:spcAft>
              <a:buSzPts val="1050"/>
              <a:buNone/>
              <a:defRPr b="0" i="0" sz="1050" u="none" cap="none" strike="noStrike">
                <a:solidFill>
                  <a:schemeClr val="lt1"/>
                </a:solidFill>
                <a:latin typeface="Century Gothic"/>
                <a:ea typeface="Century Gothic"/>
                <a:cs typeface="Century Gothic"/>
                <a:sym typeface="Century Gothic"/>
              </a:defRPr>
            </a:lvl1pPr>
            <a:lvl2pPr indent="0" lvl="1" marL="0" algn="r">
              <a:lnSpc>
                <a:spcPct val="100000"/>
              </a:lnSpc>
              <a:spcBef>
                <a:spcPts val="0"/>
              </a:spcBef>
              <a:spcAft>
                <a:spcPts val="0"/>
              </a:spcAft>
              <a:buSzPts val="1050"/>
              <a:buNone/>
              <a:defRPr b="0" i="0" sz="1050" u="none" cap="none" strike="noStrike">
                <a:solidFill>
                  <a:schemeClr val="lt1"/>
                </a:solidFill>
                <a:latin typeface="Century Gothic"/>
                <a:ea typeface="Century Gothic"/>
                <a:cs typeface="Century Gothic"/>
                <a:sym typeface="Century Gothic"/>
              </a:defRPr>
            </a:lvl2pPr>
            <a:lvl3pPr indent="0" lvl="2" marL="0" algn="r">
              <a:lnSpc>
                <a:spcPct val="100000"/>
              </a:lnSpc>
              <a:spcBef>
                <a:spcPts val="0"/>
              </a:spcBef>
              <a:spcAft>
                <a:spcPts val="0"/>
              </a:spcAft>
              <a:buSzPts val="1050"/>
              <a:buNone/>
              <a:defRPr b="0" i="0" sz="1050" u="none" cap="none" strike="noStrike">
                <a:solidFill>
                  <a:schemeClr val="lt1"/>
                </a:solidFill>
                <a:latin typeface="Century Gothic"/>
                <a:ea typeface="Century Gothic"/>
                <a:cs typeface="Century Gothic"/>
                <a:sym typeface="Century Gothic"/>
              </a:defRPr>
            </a:lvl3pPr>
            <a:lvl4pPr indent="0" lvl="3" marL="0" algn="r">
              <a:lnSpc>
                <a:spcPct val="100000"/>
              </a:lnSpc>
              <a:spcBef>
                <a:spcPts val="0"/>
              </a:spcBef>
              <a:spcAft>
                <a:spcPts val="0"/>
              </a:spcAft>
              <a:buSzPts val="1050"/>
              <a:buNone/>
              <a:defRPr b="0" i="0" sz="1050" u="none" cap="none" strike="noStrike">
                <a:solidFill>
                  <a:schemeClr val="lt1"/>
                </a:solidFill>
                <a:latin typeface="Century Gothic"/>
                <a:ea typeface="Century Gothic"/>
                <a:cs typeface="Century Gothic"/>
                <a:sym typeface="Century Gothic"/>
              </a:defRPr>
            </a:lvl4pPr>
            <a:lvl5pPr indent="0" lvl="4" marL="0" algn="r">
              <a:lnSpc>
                <a:spcPct val="100000"/>
              </a:lnSpc>
              <a:spcBef>
                <a:spcPts val="0"/>
              </a:spcBef>
              <a:spcAft>
                <a:spcPts val="0"/>
              </a:spcAft>
              <a:buSzPts val="1050"/>
              <a:buNone/>
              <a:defRPr b="0" i="0" sz="1050" u="none" cap="none" strike="noStrike">
                <a:solidFill>
                  <a:schemeClr val="lt1"/>
                </a:solidFill>
                <a:latin typeface="Century Gothic"/>
                <a:ea typeface="Century Gothic"/>
                <a:cs typeface="Century Gothic"/>
                <a:sym typeface="Century Gothic"/>
              </a:defRPr>
            </a:lvl5pPr>
            <a:lvl6pPr indent="0" lvl="5" marL="0" algn="r">
              <a:lnSpc>
                <a:spcPct val="100000"/>
              </a:lnSpc>
              <a:spcBef>
                <a:spcPts val="0"/>
              </a:spcBef>
              <a:spcAft>
                <a:spcPts val="0"/>
              </a:spcAft>
              <a:buSzPts val="1050"/>
              <a:buNone/>
              <a:defRPr b="0" i="0" sz="1050" u="none" cap="none" strike="noStrike">
                <a:solidFill>
                  <a:schemeClr val="lt1"/>
                </a:solidFill>
                <a:latin typeface="Century Gothic"/>
                <a:ea typeface="Century Gothic"/>
                <a:cs typeface="Century Gothic"/>
                <a:sym typeface="Century Gothic"/>
              </a:defRPr>
            </a:lvl6pPr>
            <a:lvl7pPr indent="0" lvl="6" marL="0" algn="r">
              <a:lnSpc>
                <a:spcPct val="100000"/>
              </a:lnSpc>
              <a:spcBef>
                <a:spcPts val="0"/>
              </a:spcBef>
              <a:spcAft>
                <a:spcPts val="0"/>
              </a:spcAft>
              <a:buSzPts val="1050"/>
              <a:buNone/>
              <a:defRPr b="0" i="0" sz="1050" u="none" cap="none" strike="noStrike">
                <a:solidFill>
                  <a:schemeClr val="lt1"/>
                </a:solidFill>
                <a:latin typeface="Century Gothic"/>
                <a:ea typeface="Century Gothic"/>
                <a:cs typeface="Century Gothic"/>
                <a:sym typeface="Century Gothic"/>
              </a:defRPr>
            </a:lvl7pPr>
            <a:lvl8pPr indent="0" lvl="7" marL="0" algn="r">
              <a:lnSpc>
                <a:spcPct val="100000"/>
              </a:lnSpc>
              <a:spcBef>
                <a:spcPts val="0"/>
              </a:spcBef>
              <a:spcAft>
                <a:spcPts val="0"/>
              </a:spcAft>
              <a:buSzPts val="1050"/>
              <a:buNone/>
              <a:defRPr b="0" i="0" sz="1050" u="none" cap="none" strike="noStrike">
                <a:solidFill>
                  <a:schemeClr val="lt1"/>
                </a:solidFill>
                <a:latin typeface="Century Gothic"/>
                <a:ea typeface="Century Gothic"/>
                <a:cs typeface="Century Gothic"/>
                <a:sym typeface="Century Gothic"/>
              </a:defRPr>
            </a:lvl8pPr>
            <a:lvl9pPr indent="0" lvl="8" marL="0" algn="r">
              <a:lnSpc>
                <a:spcPct val="100000"/>
              </a:lnSpc>
              <a:spcBef>
                <a:spcPts val="0"/>
              </a:spcBef>
              <a:spcAft>
                <a:spcPts val="0"/>
              </a:spcAft>
              <a:buSzPts val="1050"/>
              <a:buNone/>
              <a:defRPr b="0" i="0" sz="1050" u="none" cap="none" strike="noStrike">
                <a:solidFill>
                  <a:schemeClr val="lt1"/>
                </a:solidFill>
                <a:latin typeface="Century Gothic"/>
                <a:ea typeface="Century Gothic"/>
                <a:cs typeface="Century Gothic"/>
                <a:sym typeface="Century Gothic"/>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名片" showMasterSp="0">
  <p:cSld name="名片">
    <p:spTree>
      <p:nvGrpSpPr>
        <p:cNvPr id="234" name="Shape 234"/>
        <p:cNvGrpSpPr/>
        <p:nvPr/>
      </p:nvGrpSpPr>
      <p:grpSpPr>
        <a:xfrm>
          <a:off x="0" y="0"/>
          <a:ext cx="0" cy="0"/>
          <a:chOff x="0" y="0"/>
          <a:chExt cx="0" cy="0"/>
        </a:xfrm>
      </p:grpSpPr>
      <p:pic>
        <p:nvPicPr>
          <p:cNvPr descr="C0-HD-BTM.png" id="235" name="Google Shape;235;p32"/>
          <p:cNvPicPr preferRelativeResize="0"/>
          <p:nvPr/>
        </p:nvPicPr>
        <p:blipFill rotWithShape="1">
          <a:blip r:embed="rId2">
            <a:alphaModFix/>
          </a:blip>
          <a:srcRect b="0" l="0" r="0" t="0"/>
          <a:stretch/>
        </p:blipFill>
        <p:spPr>
          <a:xfrm>
            <a:off x="0" y="4375150"/>
            <a:ext cx="12192000" cy="2482850"/>
          </a:xfrm>
          <a:prstGeom prst="rect">
            <a:avLst/>
          </a:prstGeom>
          <a:noFill/>
          <a:ln>
            <a:noFill/>
          </a:ln>
        </p:spPr>
      </p:pic>
      <p:sp>
        <p:nvSpPr>
          <p:cNvPr id="236" name="Google Shape;236;p32"/>
          <p:cNvSpPr txBox="1"/>
          <p:nvPr>
            <p:ph type="title"/>
          </p:nvPr>
        </p:nvSpPr>
        <p:spPr>
          <a:xfrm>
            <a:off x="1024495" y="1124701"/>
            <a:ext cx="10146186" cy="2511835"/>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lt1"/>
              </a:buClr>
              <a:buSzPts val="3200"/>
              <a:buFont typeface="Century Gothic"/>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37" name="Google Shape;237;p32"/>
          <p:cNvSpPr txBox="1"/>
          <p:nvPr>
            <p:ph idx="1" type="body"/>
          </p:nvPr>
        </p:nvSpPr>
        <p:spPr>
          <a:xfrm>
            <a:off x="1024467" y="3648315"/>
            <a:ext cx="10144654" cy="999885"/>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chemeClr val="lt1"/>
              </a:buClr>
              <a:buSzPts val="1600"/>
              <a:buNone/>
              <a:defRPr sz="1600"/>
            </a:lvl1pPr>
            <a:lvl2pPr indent="-228600" lvl="1" marL="914400" algn="l">
              <a:lnSpc>
                <a:spcPct val="90000"/>
              </a:lnSpc>
              <a:spcBef>
                <a:spcPts val="500"/>
              </a:spcBef>
              <a:spcAft>
                <a:spcPts val="0"/>
              </a:spcAft>
              <a:buClr>
                <a:schemeClr val="lt1"/>
              </a:buClr>
              <a:buSzPts val="1400"/>
              <a:buNone/>
              <a:defRPr sz="1400"/>
            </a:lvl2pPr>
            <a:lvl3pPr indent="-228600" lvl="2" marL="1371600" algn="l">
              <a:lnSpc>
                <a:spcPct val="90000"/>
              </a:lnSpc>
              <a:spcBef>
                <a:spcPts val="500"/>
              </a:spcBef>
              <a:spcAft>
                <a:spcPts val="0"/>
              </a:spcAft>
              <a:buClr>
                <a:schemeClr val="lt1"/>
              </a:buClr>
              <a:buSzPts val="1200"/>
              <a:buNone/>
              <a:defRPr sz="1200"/>
            </a:lvl3pPr>
            <a:lvl4pPr indent="-228600" lvl="3" marL="1828800" algn="l">
              <a:lnSpc>
                <a:spcPct val="90000"/>
              </a:lnSpc>
              <a:spcBef>
                <a:spcPts val="500"/>
              </a:spcBef>
              <a:spcAft>
                <a:spcPts val="0"/>
              </a:spcAft>
              <a:buClr>
                <a:schemeClr val="lt1"/>
              </a:buClr>
              <a:buSzPts val="1000"/>
              <a:buNone/>
              <a:defRPr sz="1000"/>
            </a:lvl4pPr>
            <a:lvl5pPr indent="-228600" lvl="4" marL="2286000" algn="l">
              <a:lnSpc>
                <a:spcPct val="90000"/>
              </a:lnSpc>
              <a:spcBef>
                <a:spcPts val="500"/>
              </a:spcBef>
              <a:spcAft>
                <a:spcPts val="0"/>
              </a:spcAft>
              <a:buClr>
                <a:schemeClr val="lt1"/>
              </a:buClr>
              <a:buSzPts val="1000"/>
              <a:buNone/>
              <a:defRPr sz="1000"/>
            </a:lvl5pPr>
            <a:lvl6pPr indent="-228600" lvl="5" marL="2743200" algn="l">
              <a:lnSpc>
                <a:spcPct val="90000"/>
              </a:lnSpc>
              <a:spcBef>
                <a:spcPts val="500"/>
              </a:spcBef>
              <a:spcAft>
                <a:spcPts val="0"/>
              </a:spcAft>
              <a:buClr>
                <a:schemeClr val="lt1"/>
              </a:buClr>
              <a:buSzPts val="1000"/>
              <a:buNone/>
              <a:defRPr sz="1000"/>
            </a:lvl6pPr>
            <a:lvl7pPr indent="-228600" lvl="6" marL="3200400" algn="l">
              <a:lnSpc>
                <a:spcPct val="90000"/>
              </a:lnSpc>
              <a:spcBef>
                <a:spcPts val="500"/>
              </a:spcBef>
              <a:spcAft>
                <a:spcPts val="0"/>
              </a:spcAft>
              <a:buClr>
                <a:schemeClr val="lt1"/>
              </a:buClr>
              <a:buSzPts val="1000"/>
              <a:buNone/>
              <a:defRPr sz="1000"/>
            </a:lvl7pPr>
            <a:lvl8pPr indent="-228600" lvl="7" marL="3657600" algn="l">
              <a:lnSpc>
                <a:spcPct val="90000"/>
              </a:lnSpc>
              <a:spcBef>
                <a:spcPts val="500"/>
              </a:spcBef>
              <a:spcAft>
                <a:spcPts val="0"/>
              </a:spcAft>
              <a:buClr>
                <a:schemeClr val="lt1"/>
              </a:buClr>
              <a:buSzPts val="1000"/>
              <a:buNone/>
              <a:defRPr sz="1000"/>
            </a:lvl8pPr>
            <a:lvl9pPr indent="-228600" lvl="8" marL="4114800" algn="l">
              <a:lnSpc>
                <a:spcPct val="90000"/>
              </a:lnSpc>
              <a:spcBef>
                <a:spcPts val="500"/>
              </a:spcBef>
              <a:spcAft>
                <a:spcPts val="0"/>
              </a:spcAft>
              <a:buClr>
                <a:schemeClr val="lt1"/>
              </a:buClr>
              <a:buSzPts val="1000"/>
              <a:buNone/>
              <a:defRPr sz="1000"/>
            </a:lvl9pPr>
          </a:lstStyle>
          <a:p/>
        </p:txBody>
      </p:sp>
      <p:sp>
        <p:nvSpPr>
          <p:cNvPr id="238" name="Google Shape;238;p32"/>
          <p:cNvSpPr txBox="1"/>
          <p:nvPr>
            <p:ph idx="10" type="dt"/>
          </p:nvPr>
        </p:nvSpPr>
        <p:spPr>
          <a:xfrm>
            <a:off x="7814452" y="378883"/>
            <a:ext cx="2910840" cy="365125"/>
          </a:xfrm>
          <a:prstGeom prst="rect">
            <a:avLst/>
          </a:prstGeom>
          <a:noFill/>
          <a:ln>
            <a:noFill/>
          </a:ln>
        </p:spPr>
        <p:txBody>
          <a:bodyPr anchorCtr="0" anchor="ctr" bIns="45700" lIns="91425" spcFirstLastPara="1" rIns="91425" wrap="square" tIns="4570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39" name="Google Shape;239;p32"/>
          <p:cNvSpPr txBox="1"/>
          <p:nvPr>
            <p:ph idx="11" type="ftr"/>
          </p:nvPr>
        </p:nvSpPr>
        <p:spPr>
          <a:xfrm>
            <a:off x="685800" y="378883"/>
            <a:ext cx="6991492"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40" name="Google Shape;240;p32"/>
          <p:cNvSpPr txBox="1"/>
          <p:nvPr>
            <p:ph idx="12" type="sldNum"/>
          </p:nvPr>
        </p:nvSpPr>
        <p:spPr>
          <a:xfrm>
            <a:off x="10862452" y="381000"/>
            <a:ext cx="643748" cy="365125"/>
          </a:xfrm>
          <a:prstGeom prst="rect">
            <a:avLst/>
          </a:prstGeom>
          <a:noFill/>
          <a:ln>
            <a:noFill/>
          </a:ln>
        </p:spPr>
        <p:txBody>
          <a:bodyPr anchorCtr="0" anchor="ctr" bIns="45700" lIns="91425" spcFirstLastPara="1" rIns="91425" wrap="square" tIns="45700">
            <a:noAutofit/>
          </a:bodyPr>
          <a:lstStyle>
            <a:lvl1pPr indent="0" lvl="0" marL="0" algn="r">
              <a:lnSpc>
                <a:spcPct val="100000"/>
              </a:lnSpc>
              <a:spcBef>
                <a:spcPts val="0"/>
              </a:spcBef>
              <a:spcAft>
                <a:spcPts val="0"/>
              </a:spcAft>
              <a:buNone/>
              <a:defRPr/>
            </a:lvl1pPr>
            <a:lvl2pPr indent="0" lvl="1" marL="0" algn="r">
              <a:lnSpc>
                <a:spcPct val="100000"/>
              </a:lnSpc>
              <a:spcBef>
                <a:spcPts val="0"/>
              </a:spcBef>
              <a:spcAft>
                <a:spcPts val="0"/>
              </a:spcAft>
              <a:buNone/>
              <a:defRPr/>
            </a:lvl2pPr>
            <a:lvl3pPr indent="0" lvl="2" marL="0" algn="r">
              <a:lnSpc>
                <a:spcPct val="100000"/>
              </a:lnSpc>
              <a:spcBef>
                <a:spcPts val="0"/>
              </a:spcBef>
              <a:spcAft>
                <a:spcPts val="0"/>
              </a:spcAft>
              <a:buNone/>
              <a:defRPr/>
            </a:lvl3pPr>
            <a:lvl4pPr indent="0" lvl="3" marL="0" algn="r">
              <a:lnSpc>
                <a:spcPct val="100000"/>
              </a:lnSpc>
              <a:spcBef>
                <a:spcPts val="0"/>
              </a:spcBef>
              <a:spcAft>
                <a:spcPts val="0"/>
              </a:spcAft>
              <a:buNone/>
              <a:defRPr/>
            </a:lvl4pPr>
            <a:lvl5pPr indent="0" lvl="4" marL="0" algn="r">
              <a:lnSpc>
                <a:spcPct val="100000"/>
              </a:lnSpc>
              <a:spcBef>
                <a:spcPts val="0"/>
              </a:spcBef>
              <a:spcAft>
                <a:spcPts val="0"/>
              </a:spcAft>
              <a:buNone/>
              <a:defRPr/>
            </a:lvl5pPr>
            <a:lvl6pPr indent="0" lvl="5" marL="0" algn="r">
              <a:lnSpc>
                <a:spcPct val="100000"/>
              </a:lnSpc>
              <a:spcBef>
                <a:spcPts val="0"/>
              </a:spcBef>
              <a:spcAft>
                <a:spcPts val="0"/>
              </a:spcAft>
              <a:buNone/>
              <a:defRPr/>
            </a:lvl6pPr>
            <a:lvl7pPr indent="0" lvl="6" marL="0" algn="r">
              <a:lnSpc>
                <a:spcPct val="100000"/>
              </a:lnSpc>
              <a:spcBef>
                <a:spcPts val="0"/>
              </a:spcBef>
              <a:spcAft>
                <a:spcPts val="0"/>
              </a:spcAft>
              <a:buNone/>
              <a:defRPr/>
            </a:lvl7pPr>
            <a:lvl8pPr indent="0" lvl="7" marL="0" algn="r">
              <a:lnSpc>
                <a:spcPct val="100000"/>
              </a:lnSpc>
              <a:spcBef>
                <a:spcPts val="0"/>
              </a:spcBef>
              <a:spcAft>
                <a:spcPts val="0"/>
              </a:spcAft>
              <a:buNone/>
              <a:defRPr/>
            </a:lvl8pPr>
            <a:lvl9pPr indent="0" lvl="8" marL="0" algn="r">
              <a:lnSpc>
                <a:spcPct val="100000"/>
              </a:lnSpc>
              <a:spcBef>
                <a:spcPts val="0"/>
              </a:spcBef>
              <a:spcAft>
                <a:spcPts val="0"/>
              </a:spcAft>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3 栏">
  <p:cSld name="3 栏">
    <p:spTree>
      <p:nvGrpSpPr>
        <p:cNvPr id="241" name="Shape 241"/>
        <p:cNvGrpSpPr/>
        <p:nvPr/>
      </p:nvGrpSpPr>
      <p:grpSpPr>
        <a:xfrm>
          <a:off x="0" y="0"/>
          <a:ext cx="0" cy="0"/>
          <a:chOff x="0" y="0"/>
          <a:chExt cx="0" cy="0"/>
        </a:xfrm>
      </p:grpSpPr>
      <p:sp>
        <p:nvSpPr>
          <p:cNvPr id="242" name="Google Shape;242;p33"/>
          <p:cNvSpPr txBox="1"/>
          <p:nvPr>
            <p:ph type="title"/>
          </p:nvPr>
        </p:nvSpPr>
        <p:spPr>
          <a:xfrm>
            <a:off x="2895600" y="761999"/>
            <a:ext cx="8610599" cy="1303867"/>
          </a:xfrm>
          <a:prstGeom prst="rect">
            <a:avLst/>
          </a:prstGeom>
          <a:noFill/>
          <a:ln>
            <a:noFill/>
          </a:ln>
        </p:spPr>
        <p:txBody>
          <a:bodyPr anchorCtr="0" anchor="ctr" bIns="45700" lIns="91425" spcFirstLastPara="1" rIns="91425" wrap="square" tIns="45700">
            <a:normAutofit/>
          </a:bodyPr>
          <a:lstStyle>
            <a:lvl1pPr lvl="0" algn="r">
              <a:lnSpc>
                <a:spcPct val="90000"/>
              </a:lnSpc>
              <a:spcBef>
                <a:spcPts val="0"/>
              </a:spcBef>
              <a:spcAft>
                <a:spcPts val="0"/>
              </a:spcAft>
              <a:buClr>
                <a:schemeClr val="lt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43" name="Google Shape;243;p33"/>
          <p:cNvSpPr txBox="1"/>
          <p:nvPr>
            <p:ph idx="1" type="body"/>
          </p:nvPr>
        </p:nvSpPr>
        <p:spPr>
          <a:xfrm>
            <a:off x="685800" y="2202080"/>
            <a:ext cx="3456432" cy="617320"/>
          </a:xfrm>
          <a:prstGeom prst="rect">
            <a:avLst/>
          </a:prstGeom>
          <a:noFill/>
          <a:ln>
            <a:noFill/>
          </a:ln>
        </p:spPr>
        <p:txBody>
          <a:bodyPr anchorCtr="0" anchor="b" bIns="45700" lIns="91425" spcFirstLastPara="1" rIns="91425" wrap="square" tIns="45700">
            <a:noAutofit/>
          </a:bodyPr>
          <a:lstStyle>
            <a:lvl1pPr indent="-228600" lvl="0" marL="457200" algn="l">
              <a:lnSpc>
                <a:spcPct val="90000"/>
              </a:lnSpc>
              <a:spcBef>
                <a:spcPts val="1000"/>
              </a:spcBef>
              <a:spcAft>
                <a:spcPts val="0"/>
              </a:spcAft>
              <a:buClr>
                <a:schemeClr val="lt1"/>
              </a:buClr>
              <a:buSzPts val="2400"/>
              <a:buNone/>
              <a:defRPr b="0" sz="2400">
                <a:solidFill>
                  <a:schemeClr val="lt1"/>
                </a:solidFill>
              </a:defRPr>
            </a:lvl1pPr>
            <a:lvl2pPr indent="-228600" lvl="1" marL="914400" algn="l">
              <a:lnSpc>
                <a:spcPct val="90000"/>
              </a:lnSpc>
              <a:spcBef>
                <a:spcPts val="500"/>
              </a:spcBef>
              <a:spcAft>
                <a:spcPts val="0"/>
              </a:spcAft>
              <a:buClr>
                <a:schemeClr val="lt1"/>
              </a:buClr>
              <a:buSzPts val="2000"/>
              <a:buNone/>
              <a:defRPr b="1" sz="2000"/>
            </a:lvl2pPr>
            <a:lvl3pPr indent="-228600" lvl="2" marL="1371600" algn="l">
              <a:lnSpc>
                <a:spcPct val="90000"/>
              </a:lnSpc>
              <a:spcBef>
                <a:spcPts val="500"/>
              </a:spcBef>
              <a:spcAft>
                <a:spcPts val="0"/>
              </a:spcAft>
              <a:buClr>
                <a:schemeClr val="lt1"/>
              </a:buClr>
              <a:buSzPts val="1800"/>
              <a:buNone/>
              <a:defRPr b="1" sz="1800"/>
            </a:lvl3pPr>
            <a:lvl4pPr indent="-228600" lvl="3" marL="1828800" algn="l">
              <a:lnSpc>
                <a:spcPct val="90000"/>
              </a:lnSpc>
              <a:spcBef>
                <a:spcPts val="500"/>
              </a:spcBef>
              <a:spcAft>
                <a:spcPts val="0"/>
              </a:spcAft>
              <a:buClr>
                <a:schemeClr val="lt1"/>
              </a:buClr>
              <a:buSzPts val="1600"/>
              <a:buNone/>
              <a:defRPr b="1" sz="1600"/>
            </a:lvl4pPr>
            <a:lvl5pPr indent="-228600" lvl="4" marL="2286000" algn="l">
              <a:lnSpc>
                <a:spcPct val="90000"/>
              </a:lnSpc>
              <a:spcBef>
                <a:spcPts val="500"/>
              </a:spcBef>
              <a:spcAft>
                <a:spcPts val="0"/>
              </a:spcAft>
              <a:buClr>
                <a:schemeClr val="lt1"/>
              </a:buClr>
              <a:buSzPts val="1600"/>
              <a:buNone/>
              <a:defRPr b="1" sz="1600"/>
            </a:lvl5pPr>
            <a:lvl6pPr indent="-228600" lvl="5" marL="2743200" algn="l">
              <a:lnSpc>
                <a:spcPct val="90000"/>
              </a:lnSpc>
              <a:spcBef>
                <a:spcPts val="500"/>
              </a:spcBef>
              <a:spcAft>
                <a:spcPts val="0"/>
              </a:spcAft>
              <a:buClr>
                <a:schemeClr val="lt1"/>
              </a:buClr>
              <a:buSzPts val="1600"/>
              <a:buNone/>
              <a:defRPr b="1" sz="1600"/>
            </a:lvl6pPr>
            <a:lvl7pPr indent="-228600" lvl="6" marL="3200400" algn="l">
              <a:lnSpc>
                <a:spcPct val="90000"/>
              </a:lnSpc>
              <a:spcBef>
                <a:spcPts val="500"/>
              </a:spcBef>
              <a:spcAft>
                <a:spcPts val="0"/>
              </a:spcAft>
              <a:buClr>
                <a:schemeClr val="lt1"/>
              </a:buClr>
              <a:buSzPts val="1600"/>
              <a:buNone/>
              <a:defRPr b="1" sz="1600"/>
            </a:lvl7pPr>
            <a:lvl8pPr indent="-228600" lvl="7" marL="3657600" algn="l">
              <a:lnSpc>
                <a:spcPct val="90000"/>
              </a:lnSpc>
              <a:spcBef>
                <a:spcPts val="500"/>
              </a:spcBef>
              <a:spcAft>
                <a:spcPts val="0"/>
              </a:spcAft>
              <a:buClr>
                <a:schemeClr val="lt1"/>
              </a:buClr>
              <a:buSzPts val="1600"/>
              <a:buNone/>
              <a:defRPr b="1" sz="1600"/>
            </a:lvl8pPr>
            <a:lvl9pPr indent="-228600" lvl="8" marL="4114800" algn="l">
              <a:lnSpc>
                <a:spcPct val="90000"/>
              </a:lnSpc>
              <a:spcBef>
                <a:spcPts val="500"/>
              </a:spcBef>
              <a:spcAft>
                <a:spcPts val="0"/>
              </a:spcAft>
              <a:buClr>
                <a:schemeClr val="lt1"/>
              </a:buClr>
              <a:buSzPts val="1600"/>
              <a:buNone/>
              <a:defRPr b="1" sz="1600"/>
            </a:lvl9pPr>
          </a:lstStyle>
          <a:p/>
        </p:txBody>
      </p:sp>
      <p:sp>
        <p:nvSpPr>
          <p:cNvPr id="244" name="Google Shape;244;p33"/>
          <p:cNvSpPr txBox="1"/>
          <p:nvPr>
            <p:ph idx="2" type="body"/>
          </p:nvPr>
        </p:nvSpPr>
        <p:spPr>
          <a:xfrm>
            <a:off x="685799" y="2904565"/>
            <a:ext cx="3456432" cy="3314132"/>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chemeClr val="lt1"/>
              </a:buClr>
              <a:buSzPts val="1400"/>
              <a:buNone/>
              <a:defRPr sz="1400"/>
            </a:lvl1pPr>
            <a:lvl2pPr indent="-228600" lvl="1" marL="914400" algn="l">
              <a:lnSpc>
                <a:spcPct val="90000"/>
              </a:lnSpc>
              <a:spcBef>
                <a:spcPts val="500"/>
              </a:spcBef>
              <a:spcAft>
                <a:spcPts val="0"/>
              </a:spcAft>
              <a:buClr>
                <a:schemeClr val="lt1"/>
              </a:buClr>
              <a:buSzPts val="1200"/>
              <a:buNone/>
              <a:defRPr sz="1200"/>
            </a:lvl2pPr>
            <a:lvl3pPr indent="-228600" lvl="2" marL="1371600" algn="l">
              <a:lnSpc>
                <a:spcPct val="90000"/>
              </a:lnSpc>
              <a:spcBef>
                <a:spcPts val="500"/>
              </a:spcBef>
              <a:spcAft>
                <a:spcPts val="0"/>
              </a:spcAft>
              <a:buClr>
                <a:schemeClr val="lt1"/>
              </a:buClr>
              <a:buSzPts val="1000"/>
              <a:buNone/>
              <a:defRPr sz="1000"/>
            </a:lvl3pPr>
            <a:lvl4pPr indent="-228600" lvl="3" marL="1828800" algn="l">
              <a:lnSpc>
                <a:spcPct val="90000"/>
              </a:lnSpc>
              <a:spcBef>
                <a:spcPts val="500"/>
              </a:spcBef>
              <a:spcAft>
                <a:spcPts val="0"/>
              </a:spcAft>
              <a:buClr>
                <a:schemeClr val="lt1"/>
              </a:buClr>
              <a:buSzPts val="900"/>
              <a:buNone/>
              <a:defRPr sz="900"/>
            </a:lvl4pPr>
            <a:lvl5pPr indent="-228600" lvl="4" marL="2286000" algn="l">
              <a:lnSpc>
                <a:spcPct val="90000"/>
              </a:lnSpc>
              <a:spcBef>
                <a:spcPts val="500"/>
              </a:spcBef>
              <a:spcAft>
                <a:spcPts val="0"/>
              </a:spcAft>
              <a:buClr>
                <a:schemeClr val="lt1"/>
              </a:buClr>
              <a:buSzPts val="900"/>
              <a:buNone/>
              <a:defRPr sz="900"/>
            </a:lvl5pPr>
            <a:lvl6pPr indent="-228600" lvl="5" marL="2743200" algn="l">
              <a:lnSpc>
                <a:spcPct val="90000"/>
              </a:lnSpc>
              <a:spcBef>
                <a:spcPts val="500"/>
              </a:spcBef>
              <a:spcAft>
                <a:spcPts val="0"/>
              </a:spcAft>
              <a:buClr>
                <a:schemeClr val="lt1"/>
              </a:buClr>
              <a:buSzPts val="900"/>
              <a:buNone/>
              <a:defRPr sz="900"/>
            </a:lvl6pPr>
            <a:lvl7pPr indent="-228600" lvl="6" marL="3200400" algn="l">
              <a:lnSpc>
                <a:spcPct val="90000"/>
              </a:lnSpc>
              <a:spcBef>
                <a:spcPts val="500"/>
              </a:spcBef>
              <a:spcAft>
                <a:spcPts val="0"/>
              </a:spcAft>
              <a:buClr>
                <a:schemeClr val="lt1"/>
              </a:buClr>
              <a:buSzPts val="900"/>
              <a:buNone/>
              <a:defRPr sz="900"/>
            </a:lvl7pPr>
            <a:lvl8pPr indent="-228600" lvl="7" marL="3657600" algn="l">
              <a:lnSpc>
                <a:spcPct val="90000"/>
              </a:lnSpc>
              <a:spcBef>
                <a:spcPts val="500"/>
              </a:spcBef>
              <a:spcAft>
                <a:spcPts val="0"/>
              </a:spcAft>
              <a:buClr>
                <a:schemeClr val="lt1"/>
              </a:buClr>
              <a:buSzPts val="900"/>
              <a:buNone/>
              <a:defRPr sz="900"/>
            </a:lvl8pPr>
            <a:lvl9pPr indent="-228600" lvl="8" marL="4114800" algn="l">
              <a:lnSpc>
                <a:spcPct val="90000"/>
              </a:lnSpc>
              <a:spcBef>
                <a:spcPts val="500"/>
              </a:spcBef>
              <a:spcAft>
                <a:spcPts val="0"/>
              </a:spcAft>
              <a:buClr>
                <a:schemeClr val="lt1"/>
              </a:buClr>
              <a:buSzPts val="900"/>
              <a:buNone/>
              <a:defRPr sz="900"/>
            </a:lvl9pPr>
          </a:lstStyle>
          <a:p/>
        </p:txBody>
      </p:sp>
      <p:sp>
        <p:nvSpPr>
          <p:cNvPr id="245" name="Google Shape;245;p33"/>
          <p:cNvSpPr txBox="1"/>
          <p:nvPr>
            <p:ph idx="3" type="body"/>
          </p:nvPr>
        </p:nvSpPr>
        <p:spPr>
          <a:xfrm>
            <a:off x="4368800" y="2201333"/>
            <a:ext cx="3456432" cy="626534"/>
          </a:xfrm>
          <a:prstGeom prst="rect">
            <a:avLst/>
          </a:prstGeom>
          <a:noFill/>
          <a:ln>
            <a:noFill/>
          </a:ln>
        </p:spPr>
        <p:txBody>
          <a:bodyPr anchorCtr="0" anchor="b" bIns="45700" lIns="91425" spcFirstLastPara="1" rIns="91425" wrap="square" tIns="45700">
            <a:noAutofit/>
          </a:bodyPr>
          <a:lstStyle>
            <a:lvl1pPr indent="-228600" lvl="0" marL="457200" algn="l">
              <a:lnSpc>
                <a:spcPct val="90000"/>
              </a:lnSpc>
              <a:spcBef>
                <a:spcPts val="1000"/>
              </a:spcBef>
              <a:spcAft>
                <a:spcPts val="0"/>
              </a:spcAft>
              <a:buClr>
                <a:schemeClr val="lt1"/>
              </a:buClr>
              <a:buSzPts val="2400"/>
              <a:buNone/>
              <a:defRPr b="0" sz="2400">
                <a:solidFill>
                  <a:schemeClr val="lt1"/>
                </a:solidFill>
              </a:defRPr>
            </a:lvl1pPr>
            <a:lvl2pPr indent="-228600" lvl="1" marL="914400" algn="l">
              <a:lnSpc>
                <a:spcPct val="90000"/>
              </a:lnSpc>
              <a:spcBef>
                <a:spcPts val="500"/>
              </a:spcBef>
              <a:spcAft>
                <a:spcPts val="0"/>
              </a:spcAft>
              <a:buClr>
                <a:schemeClr val="lt1"/>
              </a:buClr>
              <a:buSzPts val="2000"/>
              <a:buNone/>
              <a:defRPr b="1" sz="2000"/>
            </a:lvl2pPr>
            <a:lvl3pPr indent="-228600" lvl="2" marL="1371600" algn="l">
              <a:lnSpc>
                <a:spcPct val="90000"/>
              </a:lnSpc>
              <a:spcBef>
                <a:spcPts val="500"/>
              </a:spcBef>
              <a:spcAft>
                <a:spcPts val="0"/>
              </a:spcAft>
              <a:buClr>
                <a:schemeClr val="lt1"/>
              </a:buClr>
              <a:buSzPts val="1800"/>
              <a:buNone/>
              <a:defRPr b="1" sz="1800"/>
            </a:lvl3pPr>
            <a:lvl4pPr indent="-228600" lvl="3" marL="1828800" algn="l">
              <a:lnSpc>
                <a:spcPct val="90000"/>
              </a:lnSpc>
              <a:spcBef>
                <a:spcPts val="500"/>
              </a:spcBef>
              <a:spcAft>
                <a:spcPts val="0"/>
              </a:spcAft>
              <a:buClr>
                <a:schemeClr val="lt1"/>
              </a:buClr>
              <a:buSzPts val="1600"/>
              <a:buNone/>
              <a:defRPr b="1" sz="1600"/>
            </a:lvl4pPr>
            <a:lvl5pPr indent="-228600" lvl="4" marL="2286000" algn="l">
              <a:lnSpc>
                <a:spcPct val="90000"/>
              </a:lnSpc>
              <a:spcBef>
                <a:spcPts val="500"/>
              </a:spcBef>
              <a:spcAft>
                <a:spcPts val="0"/>
              </a:spcAft>
              <a:buClr>
                <a:schemeClr val="lt1"/>
              </a:buClr>
              <a:buSzPts val="1600"/>
              <a:buNone/>
              <a:defRPr b="1" sz="1600"/>
            </a:lvl5pPr>
            <a:lvl6pPr indent="-228600" lvl="5" marL="2743200" algn="l">
              <a:lnSpc>
                <a:spcPct val="90000"/>
              </a:lnSpc>
              <a:spcBef>
                <a:spcPts val="500"/>
              </a:spcBef>
              <a:spcAft>
                <a:spcPts val="0"/>
              </a:spcAft>
              <a:buClr>
                <a:schemeClr val="lt1"/>
              </a:buClr>
              <a:buSzPts val="1600"/>
              <a:buNone/>
              <a:defRPr b="1" sz="1600"/>
            </a:lvl6pPr>
            <a:lvl7pPr indent="-228600" lvl="6" marL="3200400" algn="l">
              <a:lnSpc>
                <a:spcPct val="90000"/>
              </a:lnSpc>
              <a:spcBef>
                <a:spcPts val="500"/>
              </a:spcBef>
              <a:spcAft>
                <a:spcPts val="0"/>
              </a:spcAft>
              <a:buClr>
                <a:schemeClr val="lt1"/>
              </a:buClr>
              <a:buSzPts val="1600"/>
              <a:buNone/>
              <a:defRPr b="1" sz="1600"/>
            </a:lvl7pPr>
            <a:lvl8pPr indent="-228600" lvl="7" marL="3657600" algn="l">
              <a:lnSpc>
                <a:spcPct val="90000"/>
              </a:lnSpc>
              <a:spcBef>
                <a:spcPts val="500"/>
              </a:spcBef>
              <a:spcAft>
                <a:spcPts val="0"/>
              </a:spcAft>
              <a:buClr>
                <a:schemeClr val="lt1"/>
              </a:buClr>
              <a:buSzPts val="1600"/>
              <a:buNone/>
              <a:defRPr b="1" sz="1600"/>
            </a:lvl8pPr>
            <a:lvl9pPr indent="-228600" lvl="8" marL="4114800" algn="l">
              <a:lnSpc>
                <a:spcPct val="90000"/>
              </a:lnSpc>
              <a:spcBef>
                <a:spcPts val="500"/>
              </a:spcBef>
              <a:spcAft>
                <a:spcPts val="0"/>
              </a:spcAft>
              <a:buClr>
                <a:schemeClr val="lt1"/>
              </a:buClr>
              <a:buSzPts val="1600"/>
              <a:buNone/>
              <a:defRPr b="1" sz="1600"/>
            </a:lvl9pPr>
          </a:lstStyle>
          <a:p/>
        </p:txBody>
      </p:sp>
      <p:sp>
        <p:nvSpPr>
          <p:cNvPr id="246" name="Google Shape;246;p33"/>
          <p:cNvSpPr txBox="1"/>
          <p:nvPr>
            <p:ph idx="4" type="body"/>
          </p:nvPr>
        </p:nvSpPr>
        <p:spPr>
          <a:xfrm>
            <a:off x="4366858" y="2904067"/>
            <a:ext cx="3456432" cy="3314618"/>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chemeClr val="lt1"/>
              </a:buClr>
              <a:buSzPts val="1400"/>
              <a:buNone/>
              <a:defRPr sz="1400"/>
            </a:lvl1pPr>
            <a:lvl2pPr indent="-228600" lvl="1" marL="914400" algn="l">
              <a:lnSpc>
                <a:spcPct val="90000"/>
              </a:lnSpc>
              <a:spcBef>
                <a:spcPts val="500"/>
              </a:spcBef>
              <a:spcAft>
                <a:spcPts val="0"/>
              </a:spcAft>
              <a:buClr>
                <a:schemeClr val="lt1"/>
              </a:buClr>
              <a:buSzPts val="1200"/>
              <a:buNone/>
              <a:defRPr sz="1200"/>
            </a:lvl2pPr>
            <a:lvl3pPr indent="-228600" lvl="2" marL="1371600" algn="l">
              <a:lnSpc>
                <a:spcPct val="90000"/>
              </a:lnSpc>
              <a:spcBef>
                <a:spcPts val="500"/>
              </a:spcBef>
              <a:spcAft>
                <a:spcPts val="0"/>
              </a:spcAft>
              <a:buClr>
                <a:schemeClr val="lt1"/>
              </a:buClr>
              <a:buSzPts val="1000"/>
              <a:buNone/>
              <a:defRPr sz="1000"/>
            </a:lvl3pPr>
            <a:lvl4pPr indent="-228600" lvl="3" marL="1828800" algn="l">
              <a:lnSpc>
                <a:spcPct val="90000"/>
              </a:lnSpc>
              <a:spcBef>
                <a:spcPts val="500"/>
              </a:spcBef>
              <a:spcAft>
                <a:spcPts val="0"/>
              </a:spcAft>
              <a:buClr>
                <a:schemeClr val="lt1"/>
              </a:buClr>
              <a:buSzPts val="900"/>
              <a:buNone/>
              <a:defRPr sz="900"/>
            </a:lvl4pPr>
            <a:lvl5pPr indent="-228600" lvl="4" marL="2286000" algn="l">
              <a:lnSpc>
                <a:spcPct val="90000"/>
              </a:lnSpc>
              <a:spcBef>
                <a:spcPts val="500"/>
              </a:spcBef>
              <a:spcAft>
                <a:spcPts val="0"/>
              </a:spcAft>
              <a:buClr>
                <a:schemeClr val="lt1"/>
              </a:buClr>
              <a:buSzPts val="900"/>
              <a:buNone/>
              <a:defRPr sz="900"/>
            </a:lvl5pPr>
            <a:lvl6pPr indent="-228600" lvl="5" marL="2743200" algn="l">
              <a:lnSpc>
                <a:spcPct val="90000"/>
              </a:lnSpc>
              <a:spcBef>
                <a:spcPts val="500"/>
              </a:spcBef>
              <a:spcAft>
                <a:spcPts val="0"/>
              </a:spcAft>
              <a:buClr>
                <a:schemeClr val="lt1"/>
              </a:buClr>
              <a:buSzPts val="900"/>
              <a:buNone/>
              <a:defRPr sz="900"/>
            </a:lvl6pPr>
            <a:lvl7pPr indent="-228600" lvl="6" marL="3200400" algn="l">
              <a:lnSpc>
                <a:spcPct val="90000"/>
              </a:lnSpc>
              <a:spcBef>
                <a:spcPts val="500"/>
              </a:spcBef>
              <a:spcAft>
                <a:spcPts val="0"/>
              </a:spcAft>
              <a:buClr>
                <a:schemeClr val="lt1"/>
              </a:buClr>
              <a:buSzPts val="900"/>
              <a:buNone/>
              <a:defRPr sz="900"/>
            </a:lvl7pPr>
            <a:lvl8pPr indent="-228600" lvl="7" marL="3657600" algn="l">
              <a:lnSpc>
                <a:spcPct val="90000"/>
              </a:lnSpc>
              <a:spcBef>
                <a:spcPts val="500"/>
              </a:spcBef>
              <a:spcAft>
                <a:spcPts val="0"/>
              </a:spcAft>
              <a:buClr>
                <a:schemeClr val="lt1"/>
              </a:buClr>
              <a:buSzPts val="900"/>
              <a:buNone/>
              <a:defRPr sz="900"/>
            </a:lvl8pPr>
            <a:lvl9pPr indent="-228600" lvl="8" marL="4114800" algn="l">
              <a:lnSpc>
                <a:spcPct val="90000"/>
              </a:lnSpc>
              <a:spcBef>
                <a:spcPts val="500"/>
              </a:spcBef>
              <a:spcAft>
                <a:spcPts val="0"/>
              </a:spcAft>
              <a:buClr>
                <a:schemeClr val="lt1"/>
              </a:buClr>
              <a:buSzPts val="900"/>
              <a:buNone/>
              <a:defRPr sz="900"/>
            </a:lvl9pPr>
          </a:lstStyle>
          <a:p/>
        </p:txBody>
      </p:sp>
      <p:sp>
        <p:nvSpPr>
          <p:cNvPr id="247" name="Google Shape;247;p33"/>
          <p:cNvSpPr txBox="1"/>
          <p:nvPr>
            <p:ph idx="5" type="body"/>
          </p:nvPr>
        </p:nvSpPr>
        <p:spPr>
          <a:xfrm>
            <a:off x="8051800" y="2192866"/>
            <a:ext cx="3456432" cy="626534"/>
          </a:xfrm>
          <a:prstGeom prst="rect">
            <a:avLst/>
          </a:prstGeom>
          <a:noFill/>
          <a:ln>
            <a:noFill/>
          </a:ln>
        </p:spPr>
        <p:txBody>
          <a:bodyPr anchorCtr="0" anchor="b" bIns="45700" lIns="91425" spcFirstLastPara="1" rIns="91425" wrap="square" tIns="45700">
            <a:noAutofit/>
          </a:bodyPr>
          <a:lstStyle>
            <a:lvl1pPr indent="-228600" lvl="0" marL="457200" algn="l">
              <a:lnSpc>
                <a:spcPct val="90000"/>
              </a:lnSpc>
              <a:spcBef>
                <a:spcPts val="1000"/>
              </a:spcBef>
              <a:spcAft>
                <a:spcPts val="0"/>
              </a:spcAft>
              <a:buClr>
                <a:schemeClr val="lt1"/>
              </a:buClr>
              <a:buSzPts val="2400"/>
              <a:buNone/>
              <a:defRPr b="0" sz="2400">
                <a:solidFill>
                  <a:schemeClr val="lt1"/>
                </a:solidFill>
              </a:defRPr>
            </a:lvl1pPr>
            <a:lvl2pPr indent="-228600" lvl="1" marL="914400" algn="l">
              <a:lnSpc>
                <a:spcPct val="90000"/>
              </a:lnSpc>
              <a:spcBef>
                <a:spcPts val="500"/>
              </a:spcBef>
              <a:spcAft>
                <a:spcPts val="0"/>
              </a:spcAft>
              <a:buClr>
                <a:schemeClr val="lt1"/>
              </a:buClr>
              <a:buSzPts val="2000"/>
              <a:buNone/>
              <a:defRPr b="1" sz="2000"/>
            </a:lvl2pPr>
            <a:lvl3pPr indent="-228600" lvl="2" marL="1371600" algn="l">
              <a:lnSpc>
                <a:spcPct val="90000"/>
              </a:lnSpc>
              <a:spcBef>
                <a:spcPts val="500"/>
              </a:spcBef>
              <a:spcAft>
                <a:spcPts val="0"/>
              </a:spcAft>
              <a:buClr>
                <a:schemeClr val="lt1"/>
              </a:buClr>
              <a:buSzPts val="1800"/>
              <a:buNone/>
              <a:defRPr b="1" sz="1800"/>
            </a:lvl3pPr>
            <a:lvl4pPr indent="-228600" lvl="3" marL="1828800" algn="l">
              <a:lnSpc>
                <a:spcPct val="90000"/>
              </a:lnSpc>
              <a:spcBef>
                <a:spcPts val="500"/>
              </a:spcBef>
              <a:spcAft>
                <a:spcPts val="0"/>
              </a:spcAft>
              <a:buClr>
                <a:schemeClr val="lt1"/>
              </a:buClr>
              <a:buSzPts val="1600"/>
              <a:buNone/>
              <a:defRPr b="1" sz="1600"/>
            </a:lvl4pPr>
            <a:lvl5pPr indent="-228600" lvl="4" marL="2286000" algn="l">
              <a:lnSpc>
                <a:spcPct val="90000"/>
              </a:lnSpc>
              <a:spcBef>
                <a:spcPts val="500"/>
              </a:spcBef>
              <a:spcAft>
                <a:spcPts val="0"/>
              </a:spcAft>
              <a:buClr>
                <a:schemeClr val="lt1"/>
              </a:buClr>
              <a:buSzPts val="1600"/>
              <a:buNone/>
              <a:defRPr b="1" sz="1600"/>
            </a:lvl5pPr>
            <a:lvl6pPr indent="-228600" lvl="5" marL="2743200" algn="l">
              <a:lnSpc>
                <a:spcPct val="90000"/>
              </a:lnSpc>
              <a:spcBef>
                <a:spcPts val="500"/>
              </a:spcBef>
              <a:spcAft>
                <a:spcPts val="0"/>
              </a:spcAft>
              <a:buClr>
                <a:schemeClr val="lt1"/>
              </a:buClr>
              <a:buSzPts val="1600"/>
              <a:buNone/>
              <a:defRPr b="1" sz="1600"/>
            </a:lvl6pPr>
            <a:lvl7pPr indent="-228600" lvl="6" marL="3200400" algn="l">
              <a:lnSpc>
                <a:spcPct val="90000"/>
              </a:lnSpc>
              <a:spcBef>
                <a:spcPts val="500"/>
              </a:spcBef>
              <a:spcAft>
                <a:spcPts val="0"/>
              </a:spcAft>
              <a:buClr>
                <a:schemeClr val="lt1"/>
              </a:buClr>
              <a:buSzPts val="1600"/>
              <a:buNone/>
              <a:defRPr b="1" sz="1600"/>
            </a:lvl7pPr>
            <a:lvl8pPr indent="-228600" lvl="7" marL="3657600" algn="l">
              <a:lnSpc>
                <a:spcPct val="90000"/>
              </a:lnSpc>
              <a:spcBef>
                <a:spcPts val="500"/>
              </a:spcBef>
              <a:spcAft>
                <a:spcPts val="0"/>
              </a:spcAft>
              <a:buClr>
                <a:schemeClr val="lt1"/>
              </a:buClr>
              <a:buSzPts val="1600"/>
              <a:buNone/>
              <a:defRPr b="1" sz="1600"/>
            </a:lvl8pPr>
            <a:lvl9pPr indent="-228600" lvl="8" marL="4114800" algn="l">
              <a:lnSpc>
                <a:spcPct val="90000"/>
              </a:lnSpc>
              <a:spcBef>
                <a:spcPts val="500"/>
              </a:spcBef>
              <a:spcAft>
                <a:spcPts val="0"/>
              </a:spcAft>
              <a:buClr>
                <a:schemeClr val="lt1"/>
              </a:buClr>
              <a:buSzPts val="1600"/>
              <a:buNone/>
              <a:defRPr b="1" sz="1600"/>
            </a:lvl9pPr>
          </a:lstStyle>
          <a:p/>
        </p:txBody>
      </p:sp>
      <p:sp>
        <p:nvSpPr>
          <p:cNvPr id="248" name="Google Shape;248;p33"/>
          <p:cNvSpPr txBox="1"/>
          <p:nvPr>
            <p:ph idx="6" type="body"/>
          </p:nvPr>
        </p:nvSpPr>
        <p:spPr>
          <a:xfrm>
            <a:off x="8051801" y="2904565"/>
            <a:ext cx="3456432" cy="3314132"/>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chemeClr val="lt1"/>
              </a:buClr>
              <a:buSzPts val="1400"/>
              <a:buNone/>
              <a:defRPr sz="1400"/>
            </a:lvl1pPr>
            <a:lvl2pPr indent="-228600" lvl="1" marL="914400" algn="l">
              <a:lnSpc>
                <a:spcPct val="90000"/>
              </a:lnSpc>
              <a:spcBef>
                <a:spcPts val="500"/>
              </a:spcBef>
              <a:spcAft>
                <a:spcPts val="0"/>
              </a:spcAft>
              <a:buClr>
                <a:schemeClr val="lt1"/>
              </a:buClr>
              <a:buSzPts val="1200"/>
              <a:buNone/>
              <a:defRPr sz="1200"/>
            </a:lvl2pPr>
            <a:lvl3pPr indent="-228600" lvl="2" marL="1371600" algn="l">
              <a:lnSpc>
                <a:spcPct val="90000"/>
              </a:lnSpc>
              <a:spcBef>
                <a:spcPts val="500"/>
              </a:spcBef>
              <a:spcAft>
                <a:spcPts val="0"/>
              </a:spcAft>
              <a:buClr>
                <a:schemeClr val="lt1"/>
              </a:buClr>
              <a:buSzPts val="1000"/>
              <a:buNone/>
              <a:defRPr sz="1000"/>
            </a:lvl3pPr>
            <a:lvl4pPr indent="-228600" lvl="3" marL="1828800" algn="l">
              <a:lnSpc>
                <a:spcPct val="90000"/>
              </a:lnSpc>
              <a:spcBef>
                <a:spcPts val="500"/>
              </a:spcBef>
              <a:spcAft>
                <a:spcPts val="0"/>
              </a:spcAft>
              <a:buClr>
                <a:schemeClr val="lt1"/>
              </a:buClr>
              <a:buSzPts val="900"/>
              <a:buNone/>
              <a:defRPr sz="900"/>
            </a:lvl4pPr>
            <a:lvl5pPr indent="-228600" lvl="4" marL="2286000" algn="l">
              <a:lnSpc>
                <a:spcPct val="90000"/>
              </a:lnSpc>
              <a:spcBef>
                <a:spcPts val="500"/>
              </a:spcBef>
              <a:spcAft>
                <a:spcPts val="0"/>
              </a:spcAft>
              <a:buClr>
                <a:schemeClr val="lt1"/>
              </a:buClr>
              <a:buSzPts val="900"/>
              <a:buNone/>
              <a:defRPr sz="900"/>
            </a:lvl5pPr>
            <a:lvl6pPr indent="-228600" lvl="5" marL="2743200" algn="l">
              <a:lnSpc>
                <a:spcPct val="90000"/>
              </a:lnSpc>
              <a:spcBef>
                <a:spcPts val="500"/>
              </a:spcBef>
              <a:spcAft>
                <a:spcPts val="0"/>
              </a:spcAft>
              <a:buClr>
                <a:schemeClr val="lt1"/>
              </a:buClr>
              <a:buSzPts val="900"/>
              <a:buNone/>
              <a:defRPr sz="900"/>
            </a:lvl6pPr>
            <a:lvl7pPr indent="-228600" lvl="6" marL="3200400" algn="l">
              <a:lnSpc>
                <a:spcPct val="90000"/>
              </a:lnSpc>
              <a:spcBef>
                <a:spcPts val="500"/>
              </a:spcBef>
              <a:spcAft>
                <a:spcPts val="0"/>
              </a:spcAft>
              <a:buClr>
                <a:schemeClr val="lt1"/>
              </a:buClr>
              <a:buSzPts val="900"/>
              <a:buNone/>
              <a:defRPr sz="900"/>
            </a:lvl7pPr>
            <a:lvl8pPr indent="-228600" lvl="7" marL="3657600" algn="l">
              <a:lnSpc>
                <a:spcPct val="90000"/>
              </a:lnSpc>
              <a:spcBef>
                <a:spcPts val="500"/>
              </a:spcBef>
              <a:spcAft>
                <a:spcPts val="0"/>
              </a:spcAft>
              <a:buClr>
                <a:schemeClr val="lt1"/>
              </a:buClr>
              <a:buSzPts val="900"/>
              <a:buNone/>
              <a:defRPr sz="900"/>
            </a:lvl8pPr>
            <a:lvl9pPr indent="-228600" lvl="8" marL="4114800" algn="l">
              <a:lnSpc>
                <a:spcPct val="90000"/>
              </a:lnSpc>
              <a:spcBef>
                <a:spcPts val="500"/>
              </a:spcBef>
              <a:spcAft>
                <a:spcPts val="0"/>
              </a:spcAft>
              <a:buClr>
                <a:schemeClr val="lt1"/>
              </a:buClr>
              <a:buSzPts val="900"/>
              <a:buNone/>
              <a:defRPr sz="900"/>
            </a:lvl9pPr>
          </a:lstStyle>
          <a:p/>
        </p:txBody>
      </p:sp>
      <p:sp>
        <p:nvSpPr>
          <p:cNvPr id="249" name="Google Shape;249;p33"/>
          <p:cNvSpPr txBox="1"/>
          <p:nvPr>
            <p:ph idx="10" type="dt"/>
          </p:nvPr>
        </p:nvSpPr>
        <p:spPr>
          <a:xfrm>
            <a:off x="8595360" y="6356350"/>
            <a:ext cx="2910840" cy="365125"/>
          </a:xfrm>
          <a:prstGeom prst="rect">
            <a:avLst/>
          </a:prstGeom>
          <a:noFill/>
          <a:ln>
            <a:noFill/>
          </a:ln>
        </p:spPr>
        <p:txBody>
          <a:bodyPr anchorCtr="0" anchor="ctr" bIns="45700" lIns="91425" spcFirstLastPara="1" rIns="91425" wrap="square" tIns="4570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50" name="Google Shape;250;p33"/>
          <p:cNvSpPr txBox="1"/>
          <p:nvPr>
            <p:ph idx="11" type="ftr"/>
          </p:nvPr>
        </p:nvSpPr>
        <p:spPr>
          <a:xfrm>
            <a:off x="685800" y="6355845"/>
            <a:ext cx="77724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51" name="Google Shape;251;p33"/>
          <p:cNvSpPr txBox="1"/>
          <p:nvPr>
            <p:ph idx="12" type="sldNum"/>
          </p:nvPr>
        </p:nvSpPr>
        <p:spPr>
          <a:xfrm>
            <a:off x="8763000" y="381000"/>
            <a:ext cx="2743200" cy="365125"/>
          </a:xfrm>
          <a:prstGeom prst="rect">
            <a:avLst/>
          </a:prstGeom>
          <a:noFill/>
          <a:ln>
            <a:noFill/>
          </a:ln>
        </p:spPr>
        <p:txBody>
          <a:bodyPr anchorCtr="0" anchor="ctr" bIns="45700" lIns="91425" spcFirstLastPara="1" rIns="91425" wrap="square" tIns="45700">
            <a:noAutofit/>
          </a:bodyPr>
          <a:lstStyle>
            <a:lvl1pPr indent="0" lvl="0" marL="0" algn="r">
              <a:lnSpc>
                <a:spcPct val="100000"/>
              </a:lnSpc>
              <a:spcBef>
                <a:spcPts val="0"/>
              </a:spcBef>
              <a:spcAft>
                <a:spcPts val="0"/>
              </a:spcAft>
              <a:buNone/>
              <a:defRPr/>
            </a:lvl1pPr>
            <a:lvl2pPr indent="0" lvl="1" marL="0" algn="r">
              <a:lnSpc>
                <a:spcPct val="100000"/>
              </a:lnSpc>
              <a:spcBef>
                <a:spcPts val="0"/>
              </a:spcBef>
              <a:spcAft>
                <a:spcPts val="0"/>
              </a:spcAft>
              <a:buNone/>
              <a:defRPr/>
            </a:lvl2pPr>
            <a:lvl3pPr indent="0" lvl="2" marL="0" algn="r">
              <a:lnSpc>
                <a:spcPct val="100000"/>
              </a:lnSpc>
              <a:spcBef>
                <a:spcPts val="0"/>
              </a:spcBef>
              <a:spcAft>
                <a:spcPts val="0"/>
              </a:spcAft>
              <a:buNone/>
              <a:defRPr/>
            </a:lvl3pPr>
            <a:lvl4pPr indent="0" lvl="3" marL="0" algn="r">
              <a:lnSpc>
                <a:spcPct val="100000"/>
              </a:lnSpc>
              <a:spcBef>
                <a:spcPts val="0"/>
              </a:spcBef>
              <a:spcAft>
                <a:spcPts val="0"/>
              </a:spcAft>
              <a:buNone/>
              <a:defRPr/>
            </a:lvl4pPr>
            <a:lvl5pPr indent="0" lvl="4" marL="0" algn="r">
              <a:lnSpc>
                <a:spcPct val="100000"/>
              </a:lnSpc>
              <a:spcBef>
                <a:spcPts val="0"/>
              </a:spcBef>
              <a:spcAft>
                <a:spcPts val="0"/>
              </a:spcAft>
              <a:buNone/>
              <a:defRPr/>
            </a:lvl5pPr>
            <a:lvl6pPr indent="0" lvl="5" marL="0" algn="r">
              <a:lnSpc>
                <a:spcPct val="100000"/>
              </a:lnSpc>
              <a:spcBef>
                <a:spcPts val="0"/>
              </a:spcBef>
              <a:spcAft>
                <a:spcPts val="0"/>
              </a:spcAft>
              <a:buNone/>
              <a:defRPr/>
            </a:lvl6pPr>
            <a:lvl7pPr indent="0" lvl="6" marL="0" algn="r">
              <a:lnSpc>
                <a:spcPct val="100000"/>
              </a:lnSpc>
              <a:spcBef>
                <a:spcPts val="0"/>
              </a:spcBef>
              <a:spcAft>
                <a:spcPts val="0"/>
              </a:spcAft>
              <a:buNone/>
              <a:defRPr/>
            </a:lvl7pPr>
            <a:lvl8pPr indent="0" lvl="7" marL="0" algn="r">
              <a:lnSpc>
                <a:spcPct val="100000"/>
              </a:lnSpc>
              <a:spcBef>
                <a:spcPts val="0"/>
              </a:spcBef>
              <a:spcAft>
                <a:spcPts val="0"/>
              </a:spcAft>
              <a:buNone/>
              <a:defRPr/>
            </a:lvl8pPr>
            <a:lvl9pPr indent="0" lvl="8" marL="0" algn="r">
              <a:lnSpc>
                <a:spcPct val="100000"/>
              </a:lnSpc>
              <a:spcBef>
                <a:spcPts val="0"/>
              </a:spcBef>
              <a:spcAft>
                <a:spcPts val="0"/>
              </a:spcAft>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3 图片栏">
  <p:cSld name="3 图片栏">
    <p:spTree>
      <p:nvGrpSpPr>
        <p:cNvPr id="252" name="Shape 252"/>
        <p:cNvGrpSpPr/>
        <p:nvPr/>
      </p:nvGrpSpPr>
      <p:grpSpPr>
        <a:xfrm>
          <a:off x="0" y="0"/>
          <a:ext cx="0" cy="0"/>
          <a:chOff x="0" y="0"/>
          <a:chExt cx="0" cy="0"/>
        </a:xfrm>
      </p:grpSpPr>
      <p:sp>
        <p:nvSpPr>
          <p:cNvPr id="253" name="Google Shape;253;p34"/>
          <p:cNvSpPr txBox="1"/>
          <p:nvPr>
            <p:ph type="title"/>
          </p:nvPr>
        </p:nvSpPr>
        <p:spPr>
          <a:xfrm>
            <a:off x="2895600" y="762000"/>
            <a:ext cx="8610599" cy="1295400"/>
          </a:xfrm>
          <a:prstGeom prst="rect">
            <a:avLst/>
          </a:prstGeom>
          <a:noFill/>
          <a:ln>
            <a:noFill/>
          </a:ln>
        </p:spPr>
        <p:txBody>
          <a:bodyPr anchorCtr="0" anchor="ctr" bIns="45700" lIns="91425" spcFirstLastPara="1" rIns="91425" wrap="square" tIns="45700">
            <a:normAutofit/>
          </a:bodyPr>
          <a:lstStyle>
            <a:lvl1pPr lvl="0" algn="r">
              <a:lnSpc>
                <a:spcPct val="90000"/>
              </a:lnSpc>
              <a:spcBef>
                <a:spcPts val="0"/>
              </a:spcBef>
              <a:spcAft>
                <a:spcPts val="0"/>
              </a:spcAft>
              <a:buClr>
                <a:schemeClr val="lt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54" name="Google Shape;254;p34"/>
          <p:cNvSpPr txBox="1"/>
          <p:nvPr>
            <p:ph idx="1" type="body"/>
          </p:nvPr>
        </p:nvSpPr>
        <p:spPr>
          <a:xfrm>
            <a:off x="688618" y="4191000"/>
            <a:ext cx="3451582" cy="682765"/>
          </a:xfrm>
          <a:prstGeom prst="rect">
            <a:avLst/>
          </a:prstGeom>
          <a:noFill/>
          <a:ln>
            <a:noFill/>
          </a:ln>
        </p:spPr>
        <p:txBody>
          <a:bodyPr anchorCtr="0" anchor="b" bIns="45700" lIns="91425" spcFirstLastPara="1" rIns="91425" wrap="square" tIns="45700">
            <a:noAutofit/>
          </a:bodyPr>
          <a:lstStyle>
            <a:lvl1pPr indent="-228600" lvl="0" marL="457200" algn="l">
              <a:lnSpc>
                <a:spcPct val="90000"/>
              </a:lnSpc>
              <a:spcBef>
                <a:spcPts val="1000"/>
              </a:spcBef>
              <a:spcAft>
                <a:spcPts val="0"/>
              </a:spcAft>
              <a:buClr>
                <a:schemeClr val="lt1"/>
              </a:buClr>
              <a:buSzPts val="2400"/>
              <a:buNone/>
              <a:defRPr b="0" sz="2400">
                <a:solidFill>
                  <a:schemeClr val="lt1"/>
                </a:solidFill>
              </a:defRPr>
            </a:lvl1pPr>
            <a:lvl2pPr indent="-228600" lvl="1" marL="914400" algn="l">
              <a:lnSpc>
                <a:spcPct val="90000"/>
              </a:lnSpc>
              <a:spcBef>
                <a:spcPts val="500"/>
              </a:spcBef>
              <a:spcAft>
                <a:spcPts val="0"/>
              </a:spcAft>
              <a:buClr>
                <a:schemeClr val="lt1"/>
              </a:buClr>
              <a:buSzPts val="2000"/>
              <a:buNone/>
              <a:defRPr b="1" sz="2000"/>
            </a:lvl2pPr>
            <a:lvl3pPr indent="-228600" lvl="2" marL="1371600" algn="l">
              <a:lnSpc>
                <a:spcPct val="90000"/>
              </a:lnSpc>
              <a:spcBef>
                <a:spcPts val="500"/>
              </a:spcBef>
              <a:spcAft>
                <a:spcPts val="0"/>
              </a:spcAft>
              <a:buClr>
                <a:schemeClr val="lt1"/>
              </a:buClr>
              <a:buSzPts val="1800"/>
              <a:buNone/>
              <a:defRPr b="1" sz="1800"/>
            </a:lvl3pPr>
            <a:lvl4pPr indent="-228600" lvl="3" marL="1828800" algn="l">
              <a:lnSpc>
                <a:spcPct val="90000"/>
              </a:lnSpc>
              <a:spcBef>
                <a:spcPts val="500"/>
              </a:spcBef>
              <a:spcAft>
                <a:spcPts val="0"/>
              </a:spcAft>
              <a:buClr>
                <a:schemeClr val="lt1"/>
              </a:buClr>
              <a:buSzPts val="1600"/>
              <a:buNone/>
              <a:defRPr b="1" sz="1600"/>
            </a:lvl4pPr>
            <a:lvl5pPr indent="-228600" lvl="4" marL="2286000" algn="l">
              <a:lnSpc>
                <a:spcPct val="90000"/>
              </a:lnSpc>
              <a:spcBef>
                <a:spcPts val="500"/>
              </a:spcBef>
              <a:spcAft>
                <a:spcPts val="0"/>
              </a:spcAft>
              <a:buClr>
                <a:schemeClr val="lt1"/>
              </a:buClr>
              <a:buSzPts val="1600"/>
              <a:buNone/>
              <a:defRPr b="1" sz="1600"/>
            </a:lvl5pPr>
            <a:lvl6pPr indent="-228600" lvl="5" marL="2743200" algn="l">
              <a:lnSpc>
                <a:spcPct val="90000"/>
              </a:lnSpc>
              <a:spcBef>
                <a:spcPts val="500"/>
              </a:spcBef>
              <a:spcAft>
                <a:spcPts val="0"/>
              </a:spcAft>
              <a:buClr>
                <a:schemeClr val="lt1"/>
              </a:buClr>
              <a:buSzPts val="1600"/>
              <a:buNone/>
              <a:defRPr b="1" sz="1600"/>
            </a:lvl6pPr>
            <a:lvl7pPr indent="-228600" lvl="6" marL="3200400" algn="l">
              <a:lnSpc>
                <a:spcPct val="90000"/>
              </a:lnSpc>
              <a:spcBef>
                <a:spcPts val="500"/>
              </a:spcBef>
              <a:spcAft>
                <a:spcPts val="0"/>
              </a:spcAft>
              <a:buClr>
                <a:schemeClr val="lt1"/>
              </a:buClr>
              <a:buSzPts val="1600"/>
              <a:buNone/>
              <a:defRPr b="1" sz="1600"/>
            </a:lvl7pPr>
            <a:lvl8pPr indent="-228600" lvl="7" marL="3657600" algn="l">
              <a:lnSpc>
                <a:spcPct val="90000"/>
              </a:lnSpc>
              <a:spcBef>
                <a:spcPts val="500"/>
              </a:spcBef>
              <a:spcAft>
                <a:spcPts val="0"/>
              </a:spcAft>
              <a:buClr>
                <a:schemeClr val="lt1"/>
              </a:buClr>
              <a:buSzPts val="1600"/>
              <a:buNone/>
              <a:defRPr b="1" sz="1600"/>
            </a:lvl8pPr>
            <a:lvl9pPr indent="-228600" lvl="8" marL="4114800" algn="l">
              <a:lnSpc>
                <a:spcPct val="90000"/>
              </a:lnSpc>
              <a:spcBef>
                <a:spcPts val="500"/>
              </a:spcBef>
              <a:spcAft>
                <a:spcPts val="0"/>
              </a:spcAft>
              <a:buClr>
                <a:schemeClr val="lt1"/>
              </a:buClr>
              <a:buSzPts val="1600"/>
              <a:buNone/>
              <a:defRPr b="1" sz="1600"/>
            </a:lvl9pPr>
          </a:lstStyle>
          <a:p/>
        </p:txBody>
      </p:sp>
      <p:sp>
        <p:nvSpPr>
          <p:cNvPr id="255" name="Google Shape;255;p34"/>
          <p:cNvSpPr/>
          <p:nvPr>
            <p:ph idx="2" type="pic"/>
          </p:nvPr>
        </p:nvSpPr>
        <p:spPr>
          <a:xfrm>
            <a:off x="688618" y="2362200"/>
            <a:ext cx="3451582" cy="1524000"/>
          </a:xfrm>
          <a:prstGeom prst="roundRect">
            <a:avLst>
              <a:gd fmla="val 0" name="adj"/>
            </a:avLst>
          </a:prstGeom>
          <a:noFill/>
          <a:ln>
            <a:noFill/>
          </a:ln>
          <a:effectLst>
            <a:outerShdw blurRad="50800" rotWithShape="0" algn="tl" dir="5400000" dist="50800">
              <a:srgbClr val="000000">
                <a:alpha val="42745"/>
              </a:srgbClr>
            </a:outerShdw>
          </a:effectLst>
        </p:spPr>
      </p:sp>
      <p:sp>
        <p:nvSpPr>
          <p:cNvPr id="256" name="Google Shape;256;p34"/>
          <p:cNvSpPr txBox="1"/>
          <p:nvPr>
            <p:ph idx="3" type="body"/>
          </p:nvPr>
        </p:nvSpPr>
        <p:spPr>
          <a:xfrm>
            <a:off x="688618" y="4873764"/>
            <a:ext cx="3451582" cy="1344921"/>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chemeClr val="lt1"/>
              </a:buClr>
              <a:buSzPts val="1400"/>
              <a:buNone/>
              <a:defRPr sz="1400"/>
            </a:lvl1pPr>
            <a:lvl2pPr indent="-228600" lvl="1" marL="914400" algn="l">
              <a:lnSpc>
                <a:spcPct val="90000"/>
              </a:lnSpc>
              <a:spcBef>
                <a:spcPts val="500"/>
              </a:spcBef>
              <a:spcAft>
                <a:spcPts val="0"/>
              </a:spcAft>
              <a:buClr>
                <a:schemeClr val="lt1"/>
              </a:buClr>
              <a:buSzPts val="1200"/>
              <a:buNone/>
              <a:defRPr sz="1200"/>
            </a:lvl2pPr>
            <a:lvl3pPr indent="-228600" lvl="2" marL="1371600" algn="l">
              <a:lnSpc>
                <a:spcPct val="90000"/>
              </a:lnSpc>
              <a:spcBef>
                <a:spcPts val="500"/>
              </a:spcBef>
              <a:spcAft>
                <a:spcPts val="0"/>
              </a:spcAft>
              <a:buClr>
                <a:schemeClr val="lt1"/>
              </a:buClr>
              <a:buSzPts val="1000"/>
              <a:buNone/>
              <a:defRPr sz="1000"/>
            </a:lvl3pPr>
            <a:lvl4pPr indent="-228600" lvl="3" marL="1828800" algn="l">
              <a:lnSpc>
                <a:spcPct val="90000"/>
              </a:lnSpc>
              <a:spcBef>
                <a:spcPts val="500"/>
              </a:spcBef>
              <a:spcAft>
                <a:spcPts val="0"/>
              </a:spcAft>
              <a:buClr>
                <a:schemeClr val="lt1"/>
              </a:buClr>
              <a:buSzPts val="900"/>
              <a:buNone/>
              <a:defRPr sz="900"/>
            </a:lvl4pPr>
            <a:lvl5pPr indent="-228600" lvl="4" marL="2286000" algn="l">
              <a:lnSpc>
                <a:spcPct val="90000"/>
              </a:lnSpc>
              <a:spcBef>
                <a:spcPts val="500"/>
              </a:spcBef>
              <a:spcAft>
                <a:spcPts val="0"/>
              </a:spcAft>
              <a:buClr>
                <a:schemeClr val="lt1"/>
              </a:buClr>
              <a:buSzPts val="900"/>
              <a:buNone/>
              <a:defRPr sz="900"/>
            </a:lvl5pPr>
            <a:lvl6pPr indent="-228600" lvl="5" marL="2743200" algn="l">
              <a:lnSpc>
                <a:spcPct val="90000"/>
              </a:lnSpc>
              <a:spcBef>
                <a:spcPts val="500"/>
              </a:spcBef>
              <a:spcAft>
                <a:spcPts val="0"/>
              </a:spcAft>
              <a:buClr>
                <a:schemeClr val="lt1"/>
              </a:buClr>
              <a:buSzPts val="900"/>
              <a:buNone/>
              <a:defRPr sz="900"/>
            </a:lvl6pPr>
            <a:lvl7pPr indent="-228600" lvl="6" marL="3200400" algn="l">
              <a:lnSpc>
                <a:spcPct val="90000"/>
              </a:lnSpc>
              <a:spcBef>
                <a:spcPts val="500"/>
              </a:spcBef>
              <a:spcAft>
                <a:spcPts val="0"/>
              </a:spcAft>
              <a:buClr>
                <a:schemeClr val="lt1"/>
              </a:buClr>
              <a:buSzPts val="900"/>
              <a:buNone/>
              <a:defRPr sz="900"/>
            </a:lvl7pPr>
            <a:lvl8pPr indent="-228600" lvl="7" marL="3657600" algn="l">
              <a:lnSpc>
                <a:spcPct val="90000"/>
              </a:lnSpc>
              <a:spcBef>
                <a:spcPts val="500"/>
              </a:spcBef>
              <a:spcAft>
                <a:spcPts val="0"/>
              </a:spcAft>
              <a:buClr>
                <a:schemeClr val="lt1"/>
              </a:buClr>
              <a:buSzPts val="900"/>
              <a:buNone/>
              <a:defRPr sz="900"/>
            </a:lvl8pPr>
            <a:lvl9pPr indent="-228600" lvl="8" marL="4114800" algn="l">
              <a:lnSpc>
                <a:spcPct val="90000"/>
              </a:lnSpc>
              <a:spcBef>
                <a:spcPts val="500"/>
              </a:spcBef>
              <a:spcAft>
                <a:spcPts val="0"/>
              </a:spcAft>
              <a:buClr>
                <a:schemeClr val="lt1"/>
              </a:buClr>
              <a:buSzPts val="900"/>
              <a:buNone/>
              <a:defRPr sz="900"/>
            </a:lvl9pPr>
          </a:lstStyle>
          <a:p/>
        </p:txBody>
      </p:sp>
      <p:sp>
        <p:nvSpPr>
          <p:cNvPr id="257" name="Google Shape;257;p34"/>
          <p:cNvSpPr txBox="1"/>
          <p:nvPr>
            <p:ph idx="4" type="body"/>
          </p:nvPr>
        </p:nvSpPr>
        <p:spPr>
          <a:xfrm>
            <a:off x="4374263" y="4191000"/>
            <a:ext cx="3448935" cy="682765"/>
          </a:xfrm>
          <a:prstGeom prst="rect">
            <a:avLst/>
          </a:prstGeom>
          <a:noFill/>
          <a:ln>
            <a:noFill/>
          </a:ln>
        </p:spPr>
        <p:txBody>
          <a:bodyPr anchorCtr="0" anchor="b" bIns="45700" lIns="91425" spcFirstLastPara="1" rIns="91425" wrap="square" tIns="45700">
            <a:noAutofit/>
          </a:bodyPr>
          <a:lstStyle>
            <a:lvl1pPr indent="-228600" lvl="0" marL="457200" algn="l">
              <a:lnSpc>
                <a:spcPct val="90000"/>
              </a:lnSpc>
              <a:spcBef>
                <a:spcPts val="1000"/>
              </a:spcBef>
              <a:spcAft>
                <a:spcPts val="0"/>
              </a:spcAft>
              <a:buClr>
                <a:schemeClr val="lt1"/>
              </a:buClr>
              <a:buSzPts val="2400"/>
              <a:buNone/>
              <a:defRPr b="0" sz="2400">
                <a:solidFill>
                  <a:schemeClr val="lt1"/>
                </a:solidFill>
              </a:defRPr>
            </a:lvl1pPr>
            <a:lvl2pPr indent="-228600" lvl="1" marL="914400" algn="l">
              <a:lnSpc>
                <a:spcPct val="90000"/>
              </a:lnSpc>
              <a:spcBef>
                <a:spcPts val="500"/>
              </a:spcBef>
              <a:spcAft>
                <a:spcPts val="0"/>
              </a:spcAft>
              <a:buClr>
                <a:schemeClr val="lt1"/>
              </a:buClr>
              <a:buSzPts val="2000"/>
              <a:buNone/>
              <a:defRPr b="1" sz="2000"/>
            </a:lvl2pPr>
            <a:lvl3pPr indent="-228600" lvl="2" marL="1371600" algn="l">
              <a:lnSpc>
                <a:spcPct val="90000"/>
              </a:lnSpc>
              <a:spcBef>
                <a:spcPts val="500"/>
              </a:spcBef>
              <a:spcAft>
                <a:spcPts val="0"/>
              </a:spcAft>
              <a:buClr>
                <a:schemeClr val="lt1"/>
              </a:buClr>
              <a:buSzPts val="1800"/>
              <a:buNone/>
              <a:defRPr b="1" sz="1800"/>
            </a:lvl3pPr>
            <a:lvl4pPr indent="-228600" lvl="3" marL="1828800" algn="l">
              <a:lnSpc>
                <a:spcPct val="90000"/>
              </a:lnSpc>
              <a:spcBef>
                <a:spcPts val="500"/>
              </a:spcBef>
              <a:spcAft>
                <a:spcPts val="0"/>
              </a:spcAft>
              <a:buClr>
                <a:schemeClr val="lt1"/>
              </a:buClr>
              <a:buSzPts val="1600"/>
              <a:buNone/>
              <a:defRPr b="1" sz="1600"/>
            </a:lvl4pPr>
            <a:lvl5pPr indent="-228600" lvl="4" marL="2286000" algn="l">
              <a:lnSpc>
                <a:spcPct val="90000"/>
              </a:lnSpc>
              <a:spcBef>
                <a:spcPts val="500"/>
              </a:spcBef>
              <a:spcAft>
                <a:spcPts val="0"/>
              </a:spcAft>
              <a:buClr>
                <a:schemeClr val="lt1"/>
              </a:buClr>
              <a:buSzPts val="1600"/>
              <a:buNone/>
              <a:defRPr b="1" sz="1600"/>
            </a:lvl5pPr>
            <a:lvl6pPr indent="-228600" lvl="5" marL="2743200" algn="l">
              <a:lnSpc>
                <a:spcPct val="90000"/>
              </a:lnSpc>
              <a:spcBef>
                <a:spcPts val="500"/>
              </a:spcBef>
              <a:spcAft>
                <a:spcPts val="0"/>
              </a:spcAft>
              <a:buClr>
                <a:schemeClr val="lt1"/>
              </a:buClr>
              <a:buSzPts val="1600"/>
              <a:buNone/>
              <a:defRPr b="1" sz="1600"/>
            </a:lvl6pPr>
            <a:lvl7pPr indent="-228600" lvl="6" marL="3200400" algn="l">
              <a:lnSpc>
                <a:spcPct val="90000"/>
              </a:lnSpc>
              <a:spcBef>
                <a:spcPts val="500"/>
              </a:spcBef>
              <a:spcAft>
                <a:spcPts val="0"/>
              </a:spcAft>
              <a:buClr>
                <a:schemeClr val="lt1"/>
              </a:buClr>
              <a:buSzPts val="1600"/>
              <a:buNone/>
              <a:defRPr b="1" sz="1600"/>
            </a:lvl7pPr>
            <a:lvl8pPr indent="-228600" lvl="7" marL="3657600" algn="l">
              <a:lnSpc>
                <a:spcPct val="90000"/>
              </a:lnSpc>
              <a:spcBef>
                <a:spcPts val="500"/>
              </a:spcBef>
              <a:spcAft>
                <a:spcPts val="0"/>
              </a:spcAft>
              <a:buClr>
                <a:schemeClr val="lt1"/>
              </a:buClr>
              <a:buSzPts val="1600"/>
              <a:buNone/>
              <a:defRPr b="1" sz="1600"/>
            </a:lvl8pPr>
            <a:lvl9pPr indent="-228600" lvl="8" marL="4114800" algn="l">
              <a:lnSpc>
                <a:spcPct val="90000"/>
              </a:lnSpc>
              <a:spcBef>
                <a:spcPts val="500"/>
              </a:spcBef>
              <a:spcAft>
                <a:spcPts val="0"/>
              </a:spcAft>
              <a:buClr>
                <a:schemeClr val="lt1"/>
              </a:buClr>
              <a:buSzPts val="1600"/>
              <a:buNone/>
              <a:defRPr b="1" sz="1600"/>
            </a:lvl9pPr>
          </a:lstStyle>
          <a:p/>
        </p:txBody>
      </p:sp>
      <p:sp>
        <p:nvSpPr>
          <p:cNvPr id="258" name="Google Shape;258;p34"/>
          <p:cNvSpPr/>
          <p:nvPr>
            <p:ph idx="5" type="pic"/>
          </p:nvPr>
        </p:nvSpPr>
        <p:spPr>
          <a:xfrm>
            <a:off x="4374263" y="2362200"/>
            <a:ext cx="3448936" cy="1524000"/>
          </a:xfrm>
          <a:prstGeom prst="roundRect">
            <a:avLst>
              <a:gd fmla="val 0" name="adj"/>
            </a:avLst>
          </a:prstGeom>
          <a:noFill/>
          <a:ln>
            <a:noFill/>
          </a:ln>
          <a:effectLst>
            <a:outerShdw blurRad="50800" rotWithShape="0" algn="tl" dir="5400000" dist="50800">
              <a:srgbClr val="000000">
                <a:alpha val="42745"/>
              </a:srgbClr>
            </a:outerShdw>
          </a:effectLst>
        </p:spPr>
      </p:sp>
      <p:sp>
        <p:nvSpPr>
          <p:cNvPr id="259" name="Google Shape;259;p34"/>
          <p:cNvSpPr txBox="1"/>
          <p:nvPr>
            <p:ph idx="6" type="body"/>
          </p:nvPr>
        </p:nvSpPr>
        <p:spPr>
          <a:xfrm>
            <a:off x="4374264" y="4873763"/>
            <a:ext cx="3448935" cy="1344921"/>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chemeClr val="lt1"/>
              </a:buClr>
              <a:buSzPts val="1400"/>
              <a:buNone/>
              <a:defRPr sz="1400"/>
            </a:lvl1pPr>
            <a:lvl2pPr indent="-228600" lvl="1" marL="914400" algn="l">
              <a:lnSpc>
                <a:spcPct val="90000"/>
              </a:lnSpc>
              <a:spcBef>
                <a:spcPts val="500"/>
              </a:spcBef>
              <a:spcAft>
                <a:spcPts val="0"/>
              </a:spcAft>
              <a:buClr>
                <a:schemeClr val="lt1"/>
              </a:buClr>
              <a:buSzPts val="1200"/>
              <a:buNone/>
              <a:defRPr sz="1200"/>
            </a:lvl2pPr>
            <a:lvl3pPr indent="-228600" lvl="2" marL="1371600" algn="l">
              <a:lnSpc>
                <a:spcPct val="90000"/>
              </a:lnSpc>
              <a:spcBef>
                <a:spcPts val="500"/>
              </a:spcBef>
              <a:spcAft>
                <a:spcPts val="0"/>
              </a:spcAft>
              <a:buClr>
                <a:schemeClr val="lt1"/>
              </a:buClr>
              <a:buSzPts val="1000"/>
              <a:buNone/>
              <a:defRPr sz="1000"/>
            </a:lvl3pPr>
            <a:lvl4pPr indent="-228600" lvl="3" marL="1828800" algn="l">
              <a:lnSpc>
                <a:spcPct val="90000"/>
              </a:lnSpc>
              <a:spcBef>
                <a:spcPts val="500"/>
              </a:spcBef>
              <a:spcAft>
                <a:spcPts val="0"/>
              </a:spcAft>
              <a:buClr>
                <a:schemeClr val="lt1"/>
              </a:buClr>
              <a:buSzPts val="900"/>
              <a:buNone/>
              <a:defRPr sz="900"/>
            </a:lvl4pPr>
            <a:lvl5pPr indent="-228600" lvl="4" marL="2286000" algn="l">
              <a:lnSpc>
                <a:spcPct val="90000"/>
              </a:lnSpc>
              <a:spcBef>
                <a:spcPts val="500"/>
              </a:spcBef>
              <a:spcAft>
                <a:spcPts val="0"/>
              </a:spcAft>
              <a:buClr>
                <a:schemeClr val="lt1"/>
              </a:buClr>
              <a:buSzPts val="900"/>
              <a:buNone/>
              <a:defRPr sz="900"/>
            </a:lvl5pPr>
            <a:lvl6pPr indent="-228600" lvl="5" marL="2743200" algn="l">
              <a:lnSpc>
                <a:spcPct val="90000"/>
              </a:lnSpc>
              <a:spcBef>
                <a:spcPts val="500"/>
              </a:spcBef>
              <a:spcAft>
                <a:spcPts val="0"/>
              </a:spcAft>
              <a:buClr>
                <a:schemeClr val="lt1"/>
              </a:buClr>
              <a:buSzPts val="900"/>
              <a:buNone/>
              <a:defRPr sz="900"/>
            </a:lvl6pPr>
            <a:lvl7pPr indent="-228600" lvl="6" marL="3200400" algn="l">
              <a:lnSpc>
                <a:spcPct val="90000"/>
              </a:lnSpc>
              <a:spcBef>
                <a:spcPts val="500"/>
              </a:spcBef>
              <a:spcAft>
                <a:spcPts val="0"/>
              </a:spcAft>
              <a:buClr>
                <a:schemeClr val="lt1"/>
              </a:buClr>
              <a:buSzPts val="900"/>
              <a:buNone/>
              <a:defRPr sz="900"/>
            </a:lvl7pPr>
            <a:lvl8pPr indent="-228600" lvl="7" marL="3657600" algn="l">
              <a:lnSpc>
                <a:spcPct val="90000"/>
              </a:lnSpc>
              <a:spcBef>
                <a:spcPts val="500"/>
              </a:spcBef>
              <a:spcAft>
                <a:spcPts val="0"/>
              </a:spcAft>
              <a:buClr>
                <a:schemeClr val="lt1"/>
              </a:buClr>
              <a:buSzPts val="900"/>
              <a:buNone/>
              <a:defRPr sz="900"/>
            </a:lvl8pPr>
            <a:lvl9pPr indent="-228600" lvl="8" marL="4114800" algn="l">
              <a:lnSpc>
                <a:spcPct val="90000"/>
              </a:lnSpc>
              <a:spcBef>
                <a:spcPts val="500"/>
              </a:spcBef>
              <a:spcAft>
                <a:spcPts val="0"/>
              </a:spcAft>
              <a:buClr>
                <a:schemeClr val="lt1"/>
              </a:buClr>
              <a:buSzPts val="900"/>
              <a:buNone/>
              <a:defRPr sz="900"/>
            </a:lvl9pPr>
          </a:lstStyle>
          <a:p/>
        </p:txBody>
      </p:sp>
      <p:sp>
        <p:nvSpPr>
          <p:cNvPr id="260" name="Google Shape;260;p34"/>
          <p:cNvSpPr txBox="1"/>
          <p:nvPr>
            <p:ph idx="7" type="body"/>
          </p:nvPr>
        </p:nvSpPr>
        <p:spPr>
          <a:xfrm>
            <a:off x="8049731" y="4191000"/>
            <a:ext cx="3456469" cy="682765"/>
          </a:xfrm>
          <a:prstGeom prst="rect">
            <a:avLst/>
          </a:prstGeom>
          <a:noFill/>
          <a:ln>
            <a:noFill/>
          </a:ln>
        </p:spPr>
        <p:txBody>
          <a:bodyPr anchorCtr="0" anchor="b" bIns="45700" lIns="91425" spcFirstLastPara="1" rIns="91425" wrap="square" tIns="45700">
            <a:noAutofit/>
          </a:bodyPr>
          <a:lstStyle>
            <a:lvl1pPr indent="-228600" lvl="0" marL="457200" algn="l">
              <a:lnSpc>
                <a:spcPct val="90000"/>
              </a:lnSpc>
              <a:spcBef>
                <a:spcPts val="1000"/>
              </a:spcBef>
              <a:spcAft>
                <a:spcPts val="0"/>
              </a:spcAft>
              <a:buClr>
                <a:schemeClr val="lt1"/>
              </a:buClr>
              <a:buSzPts val="2400"/>
              <a:buNone/>
              <a:defRPr b="0" sz="2400">
                <a:solidFill>
                  <a:schemeClr val="lt1"/>
                </a:solidFill>
              </a:defRPr>
            </a:lvl1pPr>
            <a:lvl2pPr indent="-228600" lvl="1" marL="914400" algn="l">
              <a:lnSpc>
                <a:spcPct val="90000"/>
              </a:lnSpc>
              <a:spcBef>
                <a:spcPts val="500"/>
              </a:spcBef>
              <a:spcAft>
                <a:spcPts val="0"/>
              </a:spcAft>
              <a:buClr>
                <a:schemeClr val="lt1"/>
              </a:buClr>
              <a:buSzPts val="2000"/>
              <a:buNone/>
              <a:defRPr b="1" sz="2000"/>
            </a:lvl2pPr>
            <a:lvl3pPr indent="-228600" lvl="2" marL="1371600" algn="l">
              <a:lnSpc>
                <a:spcPct val="90000"/>
              </a:lnSpc>
              <a:spcBef>
                <a:spcPts val="500"/>
              </a:spcBef>
              <a:spcAft>
                <a:spcPts val="0"/>
              </a:spcAft>
              <a:buClr>
                <a:schemeClr val="lt1"/>
              </a:buClr>
              <a:buSzPts val="1800"/>
              <a:buNone/>
              <a:defRPr b="1" sz="1800"/>
            </a:lvl3pPr>
            <a:lvl4pPr indent="-228600" lvl="3" marL="1828800" algn="l">
              <a:lnSpc>
                <a:spcPct val="90000"/>
              </a:lnSpc>
              <a:spcBef>
                <a:spcPts val="500"/>
              </a:spcBef>
              <a:spcAft>
                <a:spcPts val="0"/>
              </a:spcAft>
              <a:buClr>
                <a:schemeClr val="lt1"/>
              </a:buClr>
              <a:buSzPts val="1600"/>
              <a:buNone/>
              <a:defRPr b="1" sz="1600"/>
            </a:lvl4pPr>
            <a:lvl5pPr indent="-228600" lvl="4" marL="2286000" algn="l">
              <a:lnSpc>
                <a:spcPct val="90000"/>
              </a:lnSpc>
              <a:spcBef>
                <a:spcPts val="500"/>
              </a:spcBef>
              <a:spcAft>
                <a:spcPts val="0"/>
              </a:spcAft>
              <a:buClr>
                <a:schemeClr val="lt1"/>
              </a:buClr>
              <a:buSzPts val="1600"/>
              <a:buNone/>
              <a:defRPr b="1" sz="1600"/>
            </a:lvl5pPr>
            <a:lvl6pPr indent="-228600" lvl="5" marL="2743200" algn="l">
              <a:lnSpc>
                <a:spcPct val="90000"/>
              </a:lnSpc>
              <a:spcBef>
                <a:spcPts val="500"/>
              </a:spcBef>
              <a:spcAft>
                <a:spcPts val="0"/>
              </a:spcAft>
              <a:buClr>
                <a:schemeClr val="lt1"/>
              </a:buClr>
              <a:buSzPts val="1600"/>
              <a:buNone/>
              <a:defRPr b="1" sz="1600"/>
            </a:lvl6pPr>
            <a:lvl7pPr indent="-228600" lvl="6" marL="3200400" algn="l">
              <a:lnSpc>
                <a:spcPct val="90000"/>
              </a:lnSpc>
              <a:spcBef>
                <a:spcPts val="500"/>
              </a:spcBef>
              <a:spcAft>
                <a:spcPts val="0"/>
              </a:spcAft>
              <a:buClr>
                <a:schemeClr val="lt1"/>
              </a:buClr>
              <a:buSzPts val="1600"/>
              <a:buNone/>
              <a:defRPr b="1" sz="1600"/>
            </a:lvl7pPr>
            <a:lvl8pPr indent="-228600" lvl="7" marL="3657600" algn="l">
              <a:lnSpc>
                <a:spcPct val="90000"/>
              </a:lnSpc>
              <a:spcBef>
                <a:spcPts val="500"/>
              </a:spcBef>
              <a:spcAft>
                <a:spcPts val="0"/>
              </a:spcAft>
              <a:buClr>
                <a:schemeClr val="lt1"/>
              </a:buClr>
              <a:buSzPts val="1600"/>
              <a:buNone/>
              <a:defRPr b="1" sz="1600"/>
            </a:lvl8pPr>
            <a:lvl9pPr indent="-228600" lvl="8" marL="4114800" algn="l">
              <a:lnSpc>
                <a:spcPct val="90000"/>
              </a:lnSpc>
              <a:spcBef>
                <a:spcPts val="500"/>
              </a:spcBef>
              <a:spcAft>
                <a:spcPts val="0"/>
              </a:spcAft>
              <a:buClr>
                <a:schemeClr val="lt1"/>
              </a:buClr>
              <a:buSzPts val="1600"/>
              <a:buNone/>
              <a:defRPr b="1" sz="1600"/>
            </a:lvl9pPr>
          </a:lstStyle>
          <a:p/>
        </p:txBody>
      </p:sp>
      <p:sp>
        <p:nvSpPr>
          <p:cNvPr id="261" name="Google Shape;261;p34"/>
          <p:cNvSpPr/>
          <p:nvPr>
            <p:ph idx="8" type="pic"/>
          </p:nvPr>
        </p:nvSpPr>
        <p:spPr>
          <a:xfrm>
            <a:off x="8049855" y="2362200"/>
            <a:ext cx="3447878" cy="1524000"/>
          </a:xfrm>
          <a:prstGeom prst="roundRect">
            <a:avLst>
              <a:gd fmla="val 0" name="adj"/>
            </a:avLst>
          </a:prstGeom>
          <a:noFill/>
          <a:ln>
            <a:noFill/>
          </a:ln>
          <a:effectLst>
            <a:outerShdw blurRad="50800" rotWithShape="0" algn="tl" dir="5400000" dist="50800">
              <a:srgbClr val="000000">
                <a:alpha val="42745"/>
              </a:srgbClr>
            </a:outerShdw>
          </a:effectLst>
        </p:spPr>
      </p:sp>
      <p:sp>
        <p:nvSpPr>
          <p:cNvPr id="262" name="Google Shape;262;p34"/>
          <p:cNvSpPr txBox="1"/>
          <p:nvPr>
            <p:ph idx="9" type="body"/>
          </p:nvPr>
        </p:nvSpPr>
        <p:spPr>
          <a:xfrm>
            <a:off x="8049731" y="4873761"/>
            <a:ext cx="3452445" cy="1344921"/>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chemeClr val="lt1"/>
              </a:buClr>
              <a:buSzPts val="1400"/>
              <a:buNone/>
              <a:defRPr sz="1400"/>
            </a:lvl1pPr>
            <a:lvl2pPr indent="-228600" lvl="1" marL="914400" algn="l">
              <a:lnSpc>
                <a:spcPct val="90000"/>
              </a:lnSpc>
              <a:spcBef>
                <a:spcPts val="500"/>
              </a:spcBef>
              <a:spcAft>
                <a:spcPts val="0"/>
              </a:spcAft>
              <a:buClr>
                <a:schemeClr val="lt1"/>
              </a:buClr>
              <a:buSzPts val="1200"/>
              <a:buNone/>
              <a:defRPr sz="1200"/>
            </a:lvl2pPr>
            <a:lvl3pPr indent="-228600" lvl="2" marL="1371600" algn="l">
              <a:lnSpc>
                <a:spcPct val="90000"/>
              </a:lnSpc>
              <a:spcBef>
                <a:spcPts val="500"/>
              </a:spcBef>
              <a:spcAft>
                <a:spcPts val="0"/>
              </a:spcAft>
              <a:buClr>
                <a:schemeClr val="lt1"/>
              </a:buClr>
              <a:buSzPts val="1000"/>
              <a:buNone/>
              <a:defRPr sz="1000"/>
            </a:lvl3pPr>
            <a:lvl4pPr indent="-228600" lvl="3" marL="1828800" algn="l">
              <a:lnSpc>
                <a:spcPct val="90000"/>
              </a:lnSpc>
              <a:spcBef>
                <a:spcPts val="500"/>
              </a:spcBef>
              <a:spcAft>
                <a:spcPts val="0"/>
              </a:spcAft>
              <a:buClr>
                <a:schemeClr val="lt1"/>
              </a:buClr>
              <a:buSzPts val="900"/>
              <a:buNone/>
              <a:defRPr sz="900"/>
            </a:lvl4pPr>
            <a:lvl5pPr indent="-228600" lvl="4" marL="2286000" algn="l">
              <a:lnSpc>
                <a:spcPct val="90000"/>
              </a:lnSpc>
              <a:spcBef>
                <a:spcPts val="500"/>
              </a:spcBef>
              <a:spcAft>
                <a:spcPts val="0"/>
              </a:spcAft>
              <a:buClr>
                <a:schemeClr val="lt1"/>
              </a:buClr>
              <a:buSzPts val="900"/>
              <a:buNone/>
              <a:defRPr sz="900"/>
            </a:lvl5pPr>
            <a:lvl6pPr indent="-228600" lvl="5" marL="2743200" algn="l">
              <a:lnSpc>
                <a:spcPct val="90000"/>
              </a:lnSpc>
              <a:spcBef>
                <a:spcPts val="500"/>
              </a:spcBef>
              <a:spcAft>
                <a:spcPts val="0"/>
              </a:spcAft>
              <a:buClr>
                <a:schemeClr val="lt1"/>
              </a:buClr>
              <a:buSzPts val="900"/>
              <a:buNone/>
              <a:defRPr sz="900"/>
            </a:lvl6pPr>
            <a:lvl7pPr indent="-228600" lvl="6" marL="3200400" algn="l">
              <a:lnSpc>
                <a:spcPct val="90000"/>
              </a:lnSpc>
              <a:spcBef>
                <a:spcPts val="500"/>
              </a:spcBef>
              <a:spcAft>
                <a:spcPts val="0"/>
              </a:spcAft>
              <a:buClr>
                <a:schemeClr val="lt1"/>
              </a:buClr>
              <a:buSzPts val="900"/>
              <a:buNone/>
              <a:defRPr sz="900"/>
            </a:lvl7pPr>
            <a:lvl8pPr indent="-228600" lvl="7" marL="3657600" algn="l">
              <a:lnSpc>
                <a:spcPct val="90000"/>
              </a:lnSpc>
              <a:spcBef>
                <a:spcPts val="500"/>
              </a:spcBef>
              <a:spcAft>
                <a:spcPts val="0"/>
              </a:spcAft>
              <a:buClr>
                <a:schemeClr val="lt1"/>
              </a:buClr>
              <a:buSzPts val="900"/>
              <a:buNone/>
              <a:defRPr sz="900"/>
            </a:lvl8pPr>
            <a:lvl9pPr indent="-228600" lvl="8" marL="4114800" algn="l">
              <a:lnSpc>
                <a:spcPct val="90000"/>
              </a:lnSpc>
              <a:spcBef>
                <a:spcPts val="500"/>
              </a:spcBef>
              <a:spcAft>
                <a:spcPts val="0"/>
              </a:spcAft>
              <a:buClr>
                <a:schemeClr val="lt1"/>
              </a:buClr>
              <a:buSzPts val="900"/>
              <a:buNone/>
              <a:defRPr sz="900"/>
            </a:lvl9pPr>
          </a:lstStyle>
          <a:p/>
        </p:txBody>
      </p:sp>
      <p:sp>
        <p:nvSpPr>
          <p:cNvPr id="263" name="Google Shape;263;p34"/>
          <p:cNvSpPr txBox="1"/>
          <p:nvPr>
            <p:ph idx="10" type="dt"/>
          </p:nvPr>
        </p:nvSpPr>
        <p:spPr>
          <a:xfrm>
            <a:off x="8595360" y="6356350"/>
            <a:ext cx="2910840" cy="365125"/>
          </a:xfrm>
          <a:prstGeom prst="rect">
            <a:avLst/>
          </a:prstGeom>
          <a:noFill/>
          <a:ln>
            <a:noFill/>
          </a:ln>
        </p:spPr>
        <p:txBody>
          <a:bodyPr anchorCtr="0" anchor="ctr" bIns="45700" lIns="91425" spcFirstLastPara="1" rIns="91425" wrap="square" tIns="4570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64" name="Google Shape;264;p34"/>
          <p:cNvSpPr txBox="1"/>
          <p:nvPr>
            <p:ph idx="11" type="ftr"/>
          </p:nvPr>
        </p:nvSpPr>
        <p:spPr>
          <a:xfrm>
            <a:off x="685800" y="6355845"/>
            <a:ext cx="77724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65" name="Google Shape;265;p34"/>
          <p:cNvSpPr txBox="1"/>
          <p:nvPr>
            <p:ph idx="12" type="sldNum"/>
          </p:nvPr>
        </p:nvSpPr>
        <p:spPr>
          <a:xfrm>
            <a:off x="8763000" y="381000"/>
            <a:ext cx="2743200" cy="365125"/>
          </a:xfrm>
          <a:prstGeom prst="rect">
            <a:avLst/>
          </a:prstGeom>
          <a:noFill/>
          <a:ln>
            <a:noFill/>
          </a:ln>
        </p:spPr>
        <p:txBody>
          <a:bodyPr anchorCtr="0" anchor="ctr" bIns="45700" lIns="91425" spcFirstLastPara="1" rIns="91425" wrap="square" tIns="45700">
            <a:noAutofit/>
          </a:bodyPr>
          <a:lstStyle>
            <a:lvl1pPr indent="0" lvl="0" marL="0" algn="r">
              <a:lnSpc>
                <a:spcPct val="100000"/>
              </a:lnSpc>
              <a:spcBef>
                <a:spcPts val="0"/>
              </a:spcBef>
              <a:spcAft>
                <a:spcPts val="0"/>
              </a:spcAft>
              <a:buNone/>
              <a:defRPr/>
            </a:lvl1pPr>
            <a:lvl2pPr indent="0" lvl="1" marL="0" algn="r">
              <a:lnSpc>
                <a:spcPct val="100000"/>
              </a:lnSpc>
              <a:spcBef>
                <a:spcPts val="0"/>
              </a:spcBef>
              <a:spcAft>
                <a:spcPts val="0"/>
              </a:spcAft>
              <a:buNone/>
              <a:defRPr/>
            </a:lvl2pPr>
            <a:lvl3pPr indent="0" lvl="2" marL="0" algn="r">
              <a:lnSpc>
                <a:spcPct val="100000"/>
              </a:lnSpc>
              <a:spcBef>
                <a:spcPts val="0"/>
              </a:spcBef>
              <a:spcAft>
                <a:spcPts val="0"/>
              </a:spcAft>
              <a:buNone/>
              <a:defRPr/>
            </a:lvl3pPr>
            <a:lvl4pPr indent="0" lvl="3" marL="0" algn="r">
              <a:lnSpc>
                <a:spcPct val="100000"/>
              </a:lnSpc>
              <a:spcBef>
                <a:spcPts val="0"/>
              </a:spcBef>
              <a:spcAft>
                <a:spcPts val="0"/>
              </a:spcAft>
              <a:buNone/>
              <a:defRPr/>
            </a:lvl4pPr>
            <a:lvl5pPr indent="0" lvl="4" marL="0" algn="r">
              <a:lnSpc>
                <a:spcPct val="100000"/>
              </a:lnSpc>
              <a:spcBef>
                <a:spcPts val="0"/>
              </a:spcBef>
              <a:spcAft>
                <a:spcPts val="0"/>
              </a:spcAft>
              <a:buNone/>
              <a:defRPr/>
            </a:lvl5pPr>
            <a:lvl6pPr indent="0" lvl="5" marL="0" algn="r">
              <a:lnSpc>
                <a:spcPct val="100000"/>
              </a:lnSpc>
              <a:spcBef>
                <a:spcPts val="0"/>
              </a:spcBef>
              <a:spcAft>
                <a:spcPts val="0"/>
              </a:spcAft>
              <a:buNone/>
              <a:defRPr/>
            </a:lvl6pPr>
            <a:lvl7pPr indent="0" lvl="6" marL="0" algn="r">
              <a:lnSpc>
                <a:spcPct val="100000"/>
              </a:lnSpc>
              <a:spcBef>
                <a:spcPts val="0"/>
              </a:spcBef>
              <a:spcAft>
                <a:spcPts val="0"/>
              </a:spcAft>
              <a:buNone/>
              <a:defRPr/>
            </a:lvl7pPr>
            <a:lvl8pPr indent="0" lvl="7" marL="0" algn="r">
              <a:lnSpc>
                <a:spcPct val="100000"/>
              </a:lnSpc>
              <a:spcBef>
                <a:spcPts val="0"/>
              </a:spcBef>
              <a:spcAft>
                <a:spcPts val="0"/>
              </a:spcAft>
              <a:buNone/>
              <a:defRPr/>
            </a:lvl8pPr>
            <a:lvl9pPr indent="0" lvl="8" marL="0" algn="r">
              <a:lnSpc>
                <a:spcPct val="100000"/>
              </a:lnSpc>
              <a:spcBef>
                <a:spcPts val="0"/>
              </a:spcBef>
              <a:spcAft>
                <a:spcPts val="0"/>
              </a:spcAft>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标题和竖排文字" type="vertTx">
  <p:cSld name="VERTICAL_TEXT">
    <p:spTree>
      <p:nvGrpSpPr>
        <p:cNvPr id="266" name="Shape 266"/>
        <p:cNvGrpSpPr/>
        <p:nvPr/>
      </p:nvGrpSpPr>
      <p:grpSpPr>
        <a:xfrm>
          <a:off x="0" y="0"/>
          <a:ext cx="0" cy="0"/>
          <a:chOff x="0" y="0"/>
          <a:chExt cx="0" cy="0"/>
        </a:xfrm>
      </p:grpSpPr>
      <p:sp>
        <p:nvSpPr>
          <p:cNvPr id="267" name="Google Shape;267;p35"/>
          <p:cNvSpPr txBox="1"/>
          <p:nvPr>
            <p:ph type="title"/>
          </p:nvPr>
        </p:nvSpPr>
        <p:spPr>
          <a:xfrm>
            <a:off x="2895600" y="764373"/>
            <a:ext cx="8610600" cy="1293028"/>
          </a:xfrm>
          <a:prstGeom prst="rect">
            <a:avLst/>
          </a:prstGeom>
          <a:noFill/>
          <a:ln>
            <a:noFill/>
          </a:ln>
        </p:spPr>
        <p:txBody>
          <a:bodyPr anchorCtr="0" anchor="ctr" bIns="45700" lIns="91425" spcFirstLastPara="1" rIns="91425" wrap="square" tIns="45700">
            <a:normAutofit/>
          </a:bodyPr>
          <a:lstStyle>
            <a:lvl1pPr lvl="0" algn="r">
              <a:lnSpc>
                <a:spcPct val="90000"/>
              </a:lnSpc>
              <a:spcBef>
                <a:spcPts val="0"/>
              </a:spcBef>
              <a:spcAft>
                <a:spcPts val="0"/>
              </a:spcAft>
              <a:buClr>
                <a:schemeClr val="lt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68" name="Google Shape;268;p35"/>
          <p:cNvSpPr txBox="1"/>
          <p:nvPr>
            <p:ph idx="1" type="body"/>
          </p:nvPr>
        </p:nvSpPr>
        <p:spPr>
          <a:xfrm rot="5400000">
            <a:off x="4083937" y="-1203579"/>
            <a:ext cx="4024125" cy="10820400"/>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lt1"/>
              </a:buClr>
              <a:buSzPts val="1800"/>
              <a:buChar char="•"/>
              <a:defRPr/>
            </a:lvl1pPr>
            <a:lvl2pPr indent="-342900" lvl="1" marL="914400" algn="l">
              <a:lnSpc>
                <a:spcPct val="90000"/>
              </a:lnSpc>
              <a:spcBef>
                <a:spcPts val="500"/>
              </a:spcBef>
              <a:spcAft>
                <a:spcPts val="0"/>
              </a:spcAft>
              <a:buClr>
                <a:schemeClr val="lt1"/>
              </a:buClr>
              <a:buSzPts val="1800"/>
              <a:buChar char="•"/>
              <a:defRPr/>
            </a:lvl2pPr>
            <a:lvl3pPr indent="-342900" lvl="2" marL="1371600" algn="l">
              <a:lnSpc>
                <a:spcPct val="90000"/>
              </a:lnSpc>
              <a:spcBef>
                <a:spcPts val="500"/>
              </a:spcBef>
              <a:spcAft>
                <a:spcPts val="0"/>
              </a:spcAft>
              <a:buClr>
                <a:schemeClr val="lt1"/>
              </a:buClr>
              <a:buSzPts val="1800"/>
              <a:buChar char="•"/>
              <a:defRPr/>
            </a:lvl3pPr>
            <a:lvl4pPr indent="-342900" lvl="3" marL="1828800" algn="l">
              <a:lnSpc>
                <a:spcPct val="90000"/>
              </a:lnSpc>
              <a:spcBef>
                <a:spcPts val="500"/>
              </a:spcBef>
              <a:spcAft>
                <a:spcPts val="0"/>
              </a:spcAft>
              <a:buClr>
                <a:schemeClr val="lt1"/>
              </a:buClr>
              <a:buSzPts val="1800"/>
              <a:buChar char="•"/>
              <a:defRPr/>
            </a:lvl4pPr>
            <a:lvl5pPr indent="-342900" lvl="4" marL="2286000" algn="l">
              <a:lnSpc>
                <a:spcPct val="90000"/>
              </a:lnSpc>
              <a:spcBef>
                <a:spcPts val="500"/>
              </a:spcBef>
              <a:spcAft>
                <a:spcPts val="0"/>
              </a:spcAft>
              <a:buClr>
                <a:schemeClr val="lt1"/>
              </a:buClr>
              <a:buSzPts val="1800"/>
              <a:buChar char="•"/>
              <a:defRPr/>
            </a:lvl5pPr>
            <a:lvl6pPr indent="-342900" lvl="5" marL="2743200" algn="l">
              <a:lnSpc>
                <a:spcPct val="90000"/>
              </a:lnSpc>
              <a:spcBef>
                <a:spcPts val="500"/>
              </a:spcBef>
              <a:spcAft>
                <a:spcPts val="0"/>
              </a:spcAft>
              <a:buClr>
                <a:schemeClr val="lt1"/>
              </a:buClr>
              <a:buSzPts val="1800"/>
              <a:buChar char="•"/>
              <a:defRPr/>
            </a:lvl6pPr>
            <a:lvl7pPr indent="-342900" lvl="6" marL="3200400" algn="l">
              <a:lnSpc>
                <a:spcPct val="90000"/>
              </a:lnSpc>
              <a:spcBef>
                <a:spcPts val="500"/>
              </a:spcBef>
              <a:spcAft>
                <a:spcPts val="0"/>
              </a:spcAft>
              <a:buClr>
                <a:schemeClr val="lt1"/>
              </a:buClr>
              <a:buSzPts val="1800"/>
              <a:buChar char="•"/>
              <a:defRPr/>
            </a:lvl7pPr>
            <a:lvl8pPr indent="-342900" lvl="7" marL="3657600" algn="l">
              <a:lnSpc>
                <a:spcPct val="90000"/>
              </a:lnSpc>
              <a:spcBef>
                <a:spcPts val="500"/>
              </a:spcBef>
              <a:spcAft>
                <a:spcPts val="0"/>
              </a:spcAft>
              <a:buClr>
                <a:schemeClr val="lt1"/>
              </a:buClr>
              <a:buSzPts val="1800"/>
              <a:buChar char="•"/>
              <a:defRPr/>
            </a:lvl8pPr>
            <a:lvl9pPr indent="-342900" lvl="8" marL="4114800" algn="l">
              <a:lnSpc>
                <a:spcPct val="90000"/>
              </a:lnSpc>
              <a:spcBef>
                <a:spcPts val="500"/>
              </a:spcBef>
              <a:spcAft>
                <a:spcPts val="0"/>
              </a:spcAft>
              <a:buClr>
                <a:schemeClr val="lt1"/>
              </a:buClr>
              <a:buSzPts val="1800"/>
              <a:buChar char="•"/>
              <a:defRPr/>
            </a:lvl9pPr>
          </a:lstStyle>
          <a:p/>
        </p:txBody>
      </p:sp>
      <p:sp>
        <p:nvSpPr>
          <p:cNvPr id="269" name="Google Shape;269;p35"/>
          <p:cNvSpPr txBox="1"/>
          <p:nvPr>
            <p:ph idx="10" type="dt"/>
          </p:nvPr>
        </p:nvSpPr>
        <p:spPr>
          <a:xfrm>
            <a:off x="8595360" y="6356350"/>
            <a:ext cx="2910840" cy="365125"/>
          </a:xfrm>
          <a:prstGeom prst="rect">
            <a:avLst/>
          </a:prstGeom>
          <a:noFill/>
          <a:ln>
            <a:noFill/>
          </a:ln>
        </p:spPr>
        <p:txBody>
          <a:bodyPr anchorCtr="0" anchor="ctr" bIns="45700" lIns="91425" spcFirstLastPara="1" rIns="91425" wrap="square" tIns="4570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70" name="Google Shape;270;p35"/>
          <p:cNvSpPr txBox="1"/>
          <p:nvPr>
            <p:ph idx="11" type="ftr"/>
          </p:nvPr>
        </p:nvSpPr>
        <p:spPr>
          <a:xfrm>
            <a:off x="685800" y="6355845"/>
            <a:ext cx="77724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71" name="Google Shape;271;p35"/>
          <p:cNvSpPr txBox="1"/>
          <p:nvPr>
            <p:ph idx="12" type="sldNum"/>
          </p:nvPr>
        </p:nvSpPr>
        <p:spPr>
          <a:xfrm>
            <a:off x="8763000" y="381000"/>
            <a:ext cx="2743200" cy="365125"/>
          </a:xfrm>
          <a:prstGeom prst="rect">
            <a:avLst/>
          </a:prstGeom>
          <a:noFill/>
          <a:ln>
            <a:noFill/>
          </a:ln>
        </p:spPr>
        <p:txBody>
          <a:bodyPr anchorCtr="0" anchor="ctr" bIns="45700" lIns="91425" spcFirstLastPara="1" rIns="91425" wrap="square" tIns="45700">
            <a:noAutofit/>
          </a:bodyPr>
          <a:lstStyle>
            <a:lvl1pPr indent="0" lvl="0" marL="0" algn="r">
              <a:lnSpc>
                <a:spcPct val="100000"/>
              </a:lnSpc>
              <a:spcBef>
                <a:spcPts val="0"/>
              </a:spcBef>
              <a:spcAft>
                <a:spcPts val="0"/>
              </a:spcAft>
              <a:buNone/>
              <a:defRPr/>
            </a:lvl1pPr>
            <a:lvl2pPr indent="0" lvl="1" marL="0" algn="r">
              <a:lnSpc>
                <a:spcPct val="100000"/>
              </a:lnSpc>
              <a:spcBef>
                <a:spcPts val="0"/>
              </a:spcBef>
              <a:spcAft>
                <a:spcPts val="0"/>
              </a:spcAft>
              <a:buNone/>
              <a:defRPr/>
            </a:lvl2pPr>
            <a:lvl3pPr indent="0" lvl="2" marL="0" algn="r">
              <a:lnSpc>
                <a:spcPct val="100000"/>
              </a:lnSpc>
              <a:spcBef>
                <a:spcPts val="0"/>
              </a:spcBef>
              <a:spcAft>
                <a:spcPts val="0"/>
              </a:spcAft>
              <a:buNone/>
              <a:defRPr/>
            </a:lvl3pPr>
            <a:lvl4pPr indent="0" lvl="3" marL="0" algn="r">
              <a:lnSpc>
                <a:spcPct val="100000"/>
              </a:lnSpc>
              <a:spcBef>
                <a:spcPts val="0"/>
              </a:spcBef>
              <a:spcAft>
                <a:spcPts val="0"/>
              </a:spcAft>
              <a:buNone/>
              <a:defRPr/>
            </a:lvl4pPr>
            <a:lvl5pPr indent="0" lvl="4" marL="0" algn="r">
              <a:lnSpc>
                <a:spcPct val="100000"/>
              </a:lnSpc>
              <a:spcBef>
                <a:spcPts val="0"/>
              </a:spcBef>
              <a:spcAft>
                <a:spcPts val="0"/>
              </a:spcAft>
              <a:buNone/>
              <a:defRPr/>
            </a:lvl5pPr>
            <a:lvl6pPr indent="0" lvl="5" marL="0" algn="r">
              <a:lnSpc>
                <a:spcPct val="100000"/>
              </a:lnSpc>
              <a:spcBef>
                <a:spcPts val="0"/>
              </a:spcBef>
              <a:spcAft>
                <a:spcPts val="0"/>
              </a:spcAft>
              <a:buNone/>
              <a:defRPr/>
            </a:lvl6pPr>
            <a:lvl7pPr indent="0" lvl="6" marL="0" algn="r">
              <a:lnSpc>
                <a:spcPct val="100000"/>
              </a:lnSpc>
              <a:spcBef>
                <a:spcPts val="0"/>
              </a:spcBef>
              <a:spcAft>
                <a:spcPts val="0"/>
              </a:spcAft>
              <a:buNone/>
              <a:defRPr/>
            </a:lvl7pPr>
            <a:lvl8pPr indent="0" lvl="7" marL="0" algn="r">
              <a:lnSpc>
                <a:spcPct val="100000"/>
              </a:lnSpc>
              <a:spcBef>
                <a:spcPts val="0"/>
              </a:spcBef>
              <a:spcAft>
                <a:spcPts val="0"/>
              </a:spcAft>
              <a:buNone/>
              <a:defRPr/>
            </a:lvl8pPr>
            <a:lvl9pPr indent="0" lvl="8" marL="0" algn="r">
              <a:lnSpc>
                <a:spcPct val="100000"/>
              </a:lnSpc>
              <a:spcBef>
                <a:spcPts val="0"/>
              </a:spcBef>
              <a:spcAft>
                <a:spcPts val="0"/>
              </a:spcAft>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竖排标题与文本" showMasterSp="0" type="vertTitleAndTx">
  <p:cSld name="VERTICAL_TITLE_AND_VERTICAL_TEXT">
    <p:spTree>
      <p:nvGrpSpPr>
        <p:cNvPr id="272" name="Shape 272"/>
        <p:cNvGrpSpPr/>
        <p:nvPr/>
      </p:nvGrpSpPr>
      <p:grpSpPr>
        <a:xfrm>
          <a:off x="0" y="0"/>
          <a:ext cx="0" cy="0"/>
          <a:chOff x="0" y="0"/>
          <a:chExt cx="0" cy="0"/>
        </a:xfrm>
      </p:grpSpPr>
      <p:pic>
        <p:nvPicPr>
          <p:cNvPr descr="C0-HD-BTM.png" id="273" name="Google Shape;273;p36"/>
          <p:cNvPicPr preferRelativeResize="0"/>
          <p:nvPr/>
        </p:nvPicPr>
        <p:blipFill rotWithShape="1">
          <a:blip r:embed="rId2">
            <a:alphaModFix/>
          </a:blip>
          <a:srcRect b="0" l="0" r="0" t="0"/>
          <a:stretch/>
        </p:blipFill>
        <p:spPr>
          <a:xfrm>
            <a:off x="0" y="4375150"/>
            <a:ext cx="12192000" cy="2482850"/>
          </a:xfrm>
          <a:prstGeom prst="rect">
            <a:avLst/>
          </a:prstGeom>
          <a:noFill/>
          <a:ln>
            <a:noFill/>
          </a:ln>
        </p:spPr>
      </p:pic>
      <p:sp>
        <p:nvSpPr>
          <p:cNvPr id="274" name="Google Shape;274;p36"/>
          <p:cNvSpPr txBox="1"/>
          <p:nvPr>
            <p:ph type="title"/>
          </p:nvPr>
        </p:nvSpPr>
        <p:spPr>
          <a:xfrm rot="5400000">
            <a:off x="8525933" y="1667933"/>
            <a:ext cx="3903133" cy="2057400"/>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lt1"/>
              </a:buClr>
              <a:buSzPts val="4000"/>
              <a:buFont typeface="Century Gothic"/>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75" name="Google Shape;275;p36"/>
          <p:cNvSpPr txBox="1"/>
          <p:nvPr>
            <p:ph idx="1" type="body"/>
          </p:nvPr>
        </p:nvSpPr>
        <p:spPr>
          <a:xfrm rot="5400000">
            <a:off x="3175000" y="-1405467"/>
            <a:ext cx="3903133" cy="8204201"/>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lt1"/>
              </a:buClr>
              <a:buSzPts val="1800"/>
              <a:buChar char="•"/>
              <a:defRPr/>
            </a:lvl1pPr>
            <a:lvl2pPr indent="-342900" lvl="1" marL="914400" algn="l">
              <a:lnSpc>
                <a:spcPct val="90000"/>
              </a:lnSpc>
              <a:spcBef>
                <a:spcPts val="500"/>
              </a:spcBef>
              <a:spcAft>
                <a:spcPts val="0"/>
              </a:spcAft>
              <a:buClr>
                <a:schemeClr val="lt1"/>
              </a:buClr>
              <a:buSzPts val="1800"/>
              <a:buChar char="•"/>
              <a:defRPr/>
            </a:lvl2pPr>
            <a:lvl3pPr indent="-342900" lvl="2" marL="1371600" algn="l">
              <a:lnSpc>
                <a:spcPct val="90000"/>
              </a:lnSpc>
              <a:spcBef>
                <a:spcPts val="500"/>
              </a:spcBef>
              <a:spcAft>
                <a:spcPts val="0"/>
              </a:spcAft>
              <a:buClr>
                <a:schemeClr val="lt1"/>
              </a:buClr>
              <a:buSzPts val="1800"/>
              <a:buChar char="•"/>
              <a:defRPr/>
            </a:lvl3pPr>
            <a:lvl4pPr indent="-342900" lvl="3" marL="1828800" algn="l">
              <a:lnSpc>
                <a:spcPct val="90000"/>
              </a:lnSpc>
              <a:spcBef>
                <a:spcPts val="500"/>
              </a:spcBef>
              <a:spcAft>
                <a:spcPts val="0"/>
              </a:spcAft>
              <a:buClr>
                <a:schemeClr val="lt1"/>
              </a:buClr>
              <a:buSzPts val="1800"/>
              <a:buChar char="•"/>
              <a:defRPr/>
            </a:lvl4pPr>
            <a:lvl5pPr indent="-342900" lvl="4" marL="2286000" algn="l">
              <a:lnSpc>
                <a:spcPct val="90000"/>
              </a:lnSpc>
              <a:spcBef>
                <a:spcPts val="500"/>
              </a:spcBef>
              <a:spcAft>
                <a:spcPts val="0"/>
              </a:spcAft>
              <a:buClr>
                <a:schemeClr val="lt1"/>
              </a:buClr>
              <a:buSzPts val="1800"/>
              <a:buChar char="•"/>
              <a:defRPr/>
            </a:lvl5pPr>
            <a:lvl6pPr indent="-342900" lvl="5" marL="2743200" algn="l">
              <a:lnSpc>
                <a:spcPct val="90000"/>
              </a:lnSpc>
              <a:spcBef>
                <a:spcPts val="500"/>
              </a:spcBef>
              <a:spcAft>
                <a:spcPts val="0"/>
              </a:spcAft>
              <a:buClr>
                <a:schemeClr val="lt1"/>
              </a:buClr>
              <a:buSzPts val="1800"/>
              <a:buChar char="•"/>
              <a:defRPr/>
            </a:lvl6pPr>
            <a:lvl7pPr indent="-342900" lvl="6" marL="3200400" algn="l">
              <a:lnSpc>
                <a:spcPct val="90000"/>
              </a:lnSpc>
              <a:spcBef>
                <a:spcPts val="500"/>
              </a:spcBef>
              <a:spcAft>
                <a:spcPts val="0"/>
              </a:spcAft>
              <a:buClr>
                <a:schemeClr val="lt1"/>
              </a:buClr>
              <a:buSzPts val="1800"/>
              <a:buChar char="•"/>
              <a:defRPr/>
            </a:lvl7pPr>
            <a:lvl8pPr indent="-342900" lvl="7" marL="3657600" algn="l">
              <a:lnSpc>
                <a:spcPct val="90000"/>
              </a:lnSpc>
              <a:spcBef>
                <a:spcPts val="500"/>
              </a:spcBef>
              <a:spcAft>
                <a:spcPts val="0"/>
              </a:spcAft>
              <a:buClr>
                <a:schemeClr val="lt1"/>
              </a:buClr>
              <a:buSzPts val="1800"/>
              <a:buChar char="•"/>
              <a:defRPr/>
            </a:lvl8pPr>
            <a:lvl9pPr indent="-342900" lvl="8" marL="4114800" algn="l">
              <a:lnSpc>
                <a:spcPct val="90000"/>
              </a:lnSpc>
              <a:spcBef>
                <a:spcPts val="500"/>
              </a:spcBef>
              <a:spcAft>
                <a:spcPts val="0"/>
              </a:spcAft>
              <a:buClr>
                <a:schemeClr val="lt1"/>
              </a:buClr>
              <a:buSzPts val="1800"/>
              <a:buChar char="•"/>
              <a:defRPr/>
            </a:lvl9pPr>
          </a:lstStyle>
          <a:p/>
        </p:txBody>
      </p:sp>
      <p:sp>
        <p:nvSpPr>
          <p:cNvPr id="276" name="Google Shape;276;p36"/>
          <p:cNvSpPr txBox="1"/>
          <p:nvPr>
            <p:ph idx="10" type="dt"/>
          </p:nvPr>
        </p:nvSpPr>
        <p:spPr>
          <a:xfrm>
            <a:off x="7814452" y="379941"/>
            <a:ext cx="2910840" cy="365125"/>
          </a:xfrm>
          <a:prstGeom prst="rect">
            <a:avLst/>
          </a:prstGeom>
          <a:noFill/>
          <a:ln>
            <a:noFill/>
          </a:ln>
        </p:spPr>
        <p:txBody>
          <a:bodyPr anchorCtr="0" anchor="ctr" bIns="45700" lIns="91425" spcFirstLastPara="1" rIns="91425" wrap="square" tIns="4570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77" name="Google Shape;277;p36"/>
          <p:cNvSpPr txBox="1"/>
          <p:nvPr>
            <p:ph idx="11" type="ftr"/>
          </p:nvPr>
        </p:nvSpPr>
        <p:spPr>
          <a:xfrm>
            <a:off x="685800" y="381000"/>
            <a:ext cx="6991492"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78" name="Google Shape;278;p36"/>
          <p:cNvSpPr txBox="1"/>
          <p:nvPr>
            <p:ph idx="12" type="sldNum"/>
          </p:nvPr>
        </p:nvSpPr>
        <p:spPr>
          <a:xfrm>
            <a:off x="10862452" y="381000"/>
            <a:ext cx="643748" cy="365125"/>
          </a:xfrm>
          <a:prstGeom prst="rect">
            <a:avLst/>
          </a:prstGeom>
          <a:noFill/>
          <a:ln>
            <a:noFill/>
          </a:ln>
        </p:spPr>
        <p:txBody>
          <a:bodyPr anchorCtr="0" anchor="ctr" bIns="45700" lIns="91425" spcFirstLastPara="1" rIns="91425" wrap="square" tIns="45700">
            <a:noAutofit/>
          </a:bodyPr>
          <a:lstStyle>
            <a:lvl1pPr indent="0" lvl="0" marL="0" algn="r">
              <a:lnSpc>
                <a:spcPct val="100000"/>
              </a:lnSpc>
              <a:spcBef>
                <a:spcPts val="0"/>
              </a:spcBef>
              <a:spcAft>
                <a:spcPts val="0"/>
              </a:spcAft>
              <a:buNone/>
              <a:defRPr/>
            </a:lvl1pPr>
            <a:lvl2pPr indent="0" lvl="1" marL="0" algn="r">
              <a:lnSpc>
                <a:spcPct val="100000"/>
              </a:lnSpc>
              <a:spcBef>
                <a:spcPts val="0"/>
              </a:spcBef>
              <a:spcAft>
                <a:spcPts val="0"/>
              </a:spcAft>
              <a:buNone/>
              <a:defRPr/>
            </a:lvl2pPr>
            <a:lvl3pPr indent="0" lvl="2" marL="0" algn="r">
              <a:lnSpc>
                <a:spcPct val="100000"/>
              </a:lnSpc>
              <a:spcBef>
                <a:spcPts val="0"/>
              </a:spcBef>
              <a:spcAft>
                <a:spcPts val="0"/>
              </a:spcAft>
              <a:buNone/>
              <a:defRPr/>
            </a:lvl3pPr>
            <a:lvl4pPr indent="0" lvl="3" marL="0" algn="r">
              <a:lnSpc>
                <a:spcPct val="100000"/>
              </a:lnSpc>
              <a:spcBef>
                <a:spcPts val="0"/>
              </a:spcBef>
              <a:spcAft>
                <a:spcPts val="0"/>
              </a:spcAft>
              <a:buNone/>
              <a:defRPr/>
            </a:lvl4pPr>
            <a:lvl5pPr indent="0" lvl="4" marL="0" algn="r">
              <a:lnSpc>
                <a:spcPct val="100000"/>
              </a:lnSpc>
              <a:spcBef>
                <a:spcPts val="0"/>
              </a:spcBef>
              <a:spcAft>
                <a:spcPts val="0"/>
              </a:spcAft>
              <a:buNone/>
              <a:defRPr/>
            </a:lvl5pPr>
            <a:lvl6pPr indent="0" lvl="5" marL="0" algn="r">
              <a:lnSpc>
                <a:spcPct val="100000"/>
              </a:lnSpc>
              <a:spcBef>
                <a:spcPts val="0"/>
              </a:spcBef>
              <a:spcAft>
                <a:spcPts val="0"/>
              </a:spcAft>
              <a:buNone/>
              <a:defRPr/>
            </a:lvl6pPr>
            <a:lvl7pPr indent="0" lvl="6" marL="0" algn="r">
              <a:lnSpc>
                <a:spcPct val="100000"/>
              </a:lnSpc>
              <a:spcBef>
                <a:spcPts val="0"/>
              </a:spcBef>
              <a:spcAft>
                <a:spcPts val="0"/>
              </a:spcAft>
              <a:buNone/>
              <a:defRPr/>
            </a:lvl7pPr>
            <a:lvl8pPr indent="0" lvl="7" marL="0" algn="r">
              <a:lnSpc>
                <a:spcPct val="100000"/>
              </a:lnSpc>
              <a:spcBef>
                <a:spcPts val="0"/>
              </a:spcBef>
              <a:spcAft>
                <a:spcPts val="0"/>
              </a:spcAft>
              <a:buNone/>
              <a:defRPr/>
            </a:lvl8pPr>
            <a:lvl9pPr indent="0" lvl="8" marL="0" algn="r">
              <a:lnSpc>
                <a:spcPct val="100000"/>
              </a:lnSpc>
              <a:spcBef>
                <a:spcPts val="0"/>
              </a:spcBef>
              <a:spcAft>
                <a:spcPts val="0"/>
              </a:spcAft>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36" name="Shape 36"/>
        <p:cNvGrpSpPr/>
        <p:nvPr/>
      </p:nvGrpSpPr>
      <p:grpSpPr>
        <a:xfrm>
          <a:off x="0" y="0"/>
          <a:ext cx="0" cy="0"/>
          <a:chOff x="0" y="0"/>
          <a:chExt cx="0" cy="0"/>
        </a:xfrm>
      </p:grpSpPr>
      <p:sp>
        <p:nvSpPr>
          <p:cNvPr id="37" name="Google Shape;37;p5"/>
          <p:cNvSpPr txBox="1"/>
          <p:nvPr>
            <p:ph type="title"/>
          </p:nvPr>
        </p:nvSpPr>
        <p:spPr>
          <a:xfrm>
            <a:off x="2895600" y="764373"/>
            <a:ext cx="8504000" cy="1293000"/>
          </a:xfrm>
          <a:prstGeom prst="rect">
            <a:avLst/>
          </a:prstGeom>
          <a:noFill/>
          <a:ln>
            <a:noFill/>
          </a:ln>
        </p:spPr>
        <p:txBody>
          <a:bodyPr anchorCtr="0" anchor="ctr" bIns="45700" lIns="91425" spcFirstLastPara="1" rIns="91425" wrap="square" tIns="45700">
            <a:noAutofit/>
          </a:bodyPr>
          <a:lstStyle>
            <a:lvl1pPr lvl="0" algn="r">
              <a:lnSpc>
                <a:spcPct val="9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8" name="Google Shape;38;p5"/>
          <p:cNvSpPr txBox="1"/>
          <p:nvPr>
            <p:ph idx="1" type="body"/>
          </p:nvPr>
        </p:nvSpPr>
        <p:spPr>
          <a:xfrm>
            <a:off x="792480" y="2194560"/>
            <a:ext cx="5214000" cy="4069200"/>
          </a:xfrm>
          <a:prstGeom prst="rect">
            <a:avLst/>
          </a:prstGeom>
          <a:noFill/>
          <a:ln>
            <a:noFill/>
          </a:ln>
        </p:spPr>
        <p:txBody>
          <a:bodyPr anchorCtr="0" anchor="t" bIns="45700" lIns="91425" spcFirstLastPara="1" rIns="91425" wrap="square" tIns="45700">
            <a:noAutofit/>
          </a:bodyPr>
          <a:lstStyle>
            <a:lvl1pPr indent="-342900" lvl="0" marL="457200" algn="l">
              <a:lnSpc>
                <a:spcPct val="90000"/>
              </a:lnSpc>
              <a:spcBef>
                <a:spcPts val="1000"/>
              </a:spcBef>
              <a:spcAft>
                <a:spcPts val="0"/>
              </a:spcAft>
              <a:buClr>
                <a:schemeClr val="lt1"/>
              </a:buClr>
              <a:buSzPts val="1800"/>
              <a:buChar char="•"/>
              <a:defRPr/>
            </a:lvl1pPr>
            <a:lvl2pPr indent="-342900" lvl="1" marL="914400" algn="l">
              <a:lnSpc>
                <a:spcPct val="90000"/>
              </a:lnSpc>
              <a:spcBef>
                <a:spcPts val="500"/>
              </a:spcBef>
              <a:spcAft>
                <a:spcPts val="0"/>
              </a:spcAft>
              <a:buClr>
                <a:schemeClr val="lt1"/>
              </a:buClr>
              <a:buSzPts val="1800"/>
              <a:buChar char="•"/>
              <a:defRPr/>
            </a:lvl2pPr>
            <a:lvl3pPr indent="-342900" lvl="2" marL="1371600" algn="l">
              <a:lnSpc>
                <a:spcPct val="90000"/>
              </a:lnSpc>
              <a:spcBef>
                <a:spcPts val="500"/>
              </a:spcBef>
              <a:spcAft>
                <a:spcPts val="0"/>
              </a:spcAft>
              <a:buClr>
                <a:schemeClr val="lt1"/>
              </a:buClr>
              <a:buSzPts val="1800"/>
              <a:buChar char="•"/>
              <a:defRPr/>
            </a:lvl3pPr>
            <a:lvl4pPr indent="-342900" lvl="3" marL="1828800" algn="l">
              <a:lnSpc>
                <a:spcPct val="90000"/>
              </a:lnSpc>
              <a:spcBef>
                <a:spcPts val="500"/>
              </a:spcBef>
              <a:spcAft>
                <a:spcPts val="0"/>
              </a:spcAft>
              <a:buClr>
                <a:schemeClr val="lt1"/>
              </a:buClr>
              <a:buSzPts val="1800"/>
              <a:buChar char="•"/>
              <a:defRPr/>
            </a:lvl4pPr>
            <a:lvl5pPr indent="-342900" lvl="4" marL="2286000" algn="l">
              <a:lnSpc>
                <a:spcPct val="90000"/>
              </a:lnSpc>
              <a:spcBef>
                <a:spcPts val="500"/>
              </a:spcBef>
              <a:spcAft>
                <a:spcPts val="0"/>
              </a:spcAft>
              <a:buClr>
                <a:schemeClr val="lt1"/>
              </a:buClr>
              <a:buSzPts val="1800"/>
              <a:buChar char="•"/>
              <a:defRPr/>
            </a:lvl5pPr>
            <a:lvl6pPr indent="-342900" lvl="5" marL="2743200" algn="l">
              <a:lnSpc>
                <a:spcPct val="90000"/>
              </a:lnSpc>
              <a:spcBef>
                <a:spcPts val="500"/>
              </a:spcBef>
              <a:spcAft>
                <a:spcPts val="0"/>
              </a:spcAft>
              <a:buClr>
                <a:schemeClr val="lt1"/>
              </a:buClr>
              <a:buSzPts val="1800"/>
              <a:buChar char="•"/>
              <a:defRPr/>
            </a:lvl6pPr>
            <a:lvl7pPr indent="-342900" lvl="6" marL="3200400" algn="l">
              <a:lnSpc>
                <a:spcPct val="90000"/>
              </a:lnSpc>
              <a:spcBef>
                <a:spcPts val="500"/>
              </a:spcBef>
              <a:spcAft>
                <a:spcPts val="0"/>
              </a:spcAft>
              <a:buClr>
                <a:schemeClr val="lt1"/>
              </a:buClr>
              <a:buSzPts val="1800"/>
              <a:buChar char="•"/>
              <a:defRPr/>
            </a:lvl7pPr>
            <a:lvl8pPr indent="-342900" lvl="7" marL="3657600" algn="l">
              <a:lnSpc>
                <a:spcPct val="90000"/>
              </a:lnSpc>
              <a:spcBef>
                <a:spcPts val="500"/>
              </a:spcBef>
              <a:spcAft>
                <a:spcPts val="0"/>
              </a:spcAft>
              <a:buClr>
                <a:schemeClr val="lt1"/>
              </a:buClr>
              <a:buSzPts val="1800"/>
              <a:buChar char="•"/>
              <a:defRPr/>
            </a:lvl8pPr>
            <a:lvl9pPr indent="-342900" lvl="8" marL="4114800" algn="l">
              <a:lnSpc>
                <a:spcPct val="90000"/>
              </a:lnSpc>
              <a:spcBef>
                <a:spcPts val="500"/>
              </a:spcBef>
              <a:spcAft>
                <a:spcPts val="0"/>
              </a:spcAft>
              <a:buClr>
                <a:schemeClr val="lt1"/>
              </a:buClr>
              <a:buSzPts val="1800"/>
              <a:buChar char="•"/>
              <a:defRPr/>
            </a:lvl9pPr>
          </a:lstStyle>
          <a:p/>
        </p:txBody>
      </p:sp>
      <p:sp>
        <p:nvSpPr>
          <p:cNvPr id="39" name="Google Shape;39;p5"/>
          <p:cNvSpPr txBox="1"/>
          <p:nvPr>
            <p:ph idx="2" type="body"/>
          </p:nvPr>
        </p:nvSpPr>
        <p:spPr>
          <a:xfrm>
            <a:off x="6189465" y="2194560"/>
            <a:ext cx="5210000" cy="4069200"/>
          </a:xfrm>
          <a:prstGeom prst="rect">
            <a:avLst/>
          </a:prstGeom>
          <a:noFill/>
          <a:ln>
            <a:noFill/>
          </a:ln>
        </p:spPr>
        <p:txBody>
          <a:bodyPr anchorCtr="0" anchor="t" bIns="45700" lIns="91425" spcFirstLastPara="1" rIns="91425" wrap="square" tIns="45700">
            <a:noAutofit/>
          </a:bodyPr>
          <a:lstStyle>
            <a:lvl1pPr indent="-342900" lvl="0" marL="457200" algn="l">
              <a:lnSpc>
                <a:spcPct val="90000"/>
              </a:lnSpc>
              <a:spcBef>
                <a:spcPts val="1000"/>
              </a:spcBef>
              <a:spcAft>
                <a:spcPts val="0"/>
              </a:spcAft>
              <a:buClr>
                <a:schemeClr val="lt1"/>
              </a:buClr>
              <a:buSzPts val="1800"/>
              <a:buChar char="•"/>
              <a:defRPr/>
            </a:lvl1pPr>
            <a:lvl2pPr indent="-342900" lvl="1" marL="914400" algn="l">
              <a:lnSpc>
                <a:spcPct val="90000"/>
              </a:lnSpc>
              <a:spcBef>
                <a:spcPts val="500"/>
              </a:spcBef>
              <a:spcAft>
                <a:spcPts val="0"/>
              </a:spcAft>
              <a:buClr>
                <a:schemeClr val="lt1"/>
              </a:buClr>
              <a:buSzPts val="1800"/>
              <a:buChar char="•"/>
              <a:defRPr/>
            </a:lvl2pPr>
            <a:lvl3pPr indent="-342900" lvl="2" marL="1371600" algn="l">
              <a:lnSpc>
                <a:spcPct val="90000"/>
              </a:lnSpc>
              <a:spcBef>
                <a:spcPts val="500"/>
              </a:spcBef>
              <a:spcAft>
                <a:spcPts val="0"/>
              </a:spcAft>
              <a:buClr>
                <a:schemeClr val="lt1"/>
              </a:buClr>
              <a:buSzPts val="1800"/>
              <a:buChar char="•"/>
              <a:defRPr/>
            </a:lvl3pPr>
            <a:lvl4pPr indent="-342900" lvl="3" marL="1828800" algn="l">
              <a:lnSpc>
                <a:spcPct val="90000"/>
              </a:lnSpc>
              <a:spcBef>
                <a:spcPts val="500"/>
              </a:spcBef>
              <a:spcAft>
                <a:spcPts val="0"/>
              </a:spcAft>
              <a:buClr>
                <a:schemeClr val="lt1"/>
              </a:buClr>
              <a:buSzPts val="1800"/>
              <a:buChar char="•"/>
              <a:defRPr/>
            </a:lvl4pPr>
            <a:lvl5pPr indent="-342900" lvl="4" marL="2286000" algn="l">
              <a:lnSpc>
                <a:spcPct val="90000"/>
              </a:lnSpc>
              <a:spcBef>
                <a:spcPts val="500"/>
              </a:spcBef>
              <a:spcAft>
                <a:spcPts val="0"/>
              </a:spcAft>
              <a:buClr>
                <a:schemeClr val="lt1"/>
              </a:buClr>
              <a:buSzPts val="1800"/>
              <a:buChar char="•"/>
              <a:defRPr/>
            </a:lvl5pPr>
            <a:lvl6pPr indent="-342900" lvl="5" marL="2743200" algn="l">
              <a:lnSpc>
                <a:spcPct val="90000"/>
              </a:lnSpc>
              <a:spcBef>
                <a:spcPts val="500"/>
              </a:spcBef>
              <a:spcAft>
                <a:spcPts val="0"/>
              </a:spcAft>
              <a:buClr>
                <a:schemeClr val="lt1"/>
              </a:buClr>
              <a:buSzPts val="1800"/>
              <a:buChar char="•"/>
              <a:defRPr/>
            </a:lvl6pPr>
            <a:lvl7pPr indent="-342900" lvl="6" marL="3200400" algn="l">
              <a:lnSpc>
                <a:spcPct val="90000"/>
              </a:lnSpc>
              <a:spcBef>
                <a:spcPts val="500"/>
              </a:spcBef>
              <a:spcAft>
                <a:spcPts val="0"/>
              </a:spcAft>
              <a:buClr>
                <a:schemeClr val="lt1"/>
              </a:buClr>
              <a:buSzPts val="1800"/>
              <a:buChar char="•"/>
              <a:defRPr/>
            </a:lvl7pPr>
            <a:lvl8pPr indent="-342900" lvl="7" marL="3657600" algn="l">
              <a:lnSpc>
                <a:spcPct val="90000"/>
              </a:lnSpc>
              <a:spcBef>
                <a:spcPts val="500"/>
              </a:spcBef>
              <a:spcAft>
                <a:spcPts val="0"/>
              </a:spcAft>
              <a:buClr>
                <a:schemeClr val="lt1"/>
              </a:buClr>
              <a:buSzPts val="1800"/>
              <a:buChar char="•"/>
              <a:defRPr/>
            </a:lvl8pPr>
            <a:lvl9pPr indent="-342900" lvl="8" marL="4114800" algn="l">
              <a:lnSpc>
                <a:spcPct val="90000"/>
              </a:lnSpc>
              <a:spcBef>
                <a:spcPts val="500"/>
              </a:spcBef>
              <a:spcAft>
                <a:spcPts val="0"/>
              </a:spcAft>
              <a:buClr>
                <a:schemeClr val="lt1"/>
              </a:buClr>
              <a:buSzPts val="1800"/>
              <a:buChar char="•"/>
              <a:defRPr/>
            </a:lvl9pPr>
          </a:lstStyle>
          <a:p/>
        </p:txBody>
      </p:sp>
      <p:sp>
        <p:nvSpPr>
          <p:cNvPr id="40" name="Google Shape;40;p5"/>
          <p:cNvSpPr txBox="1"/>
          <p:nvPr>
            <p:ph idx="10" type="dt"/>
          </p:nvPr>
        </p:nvSpPr>
        <p:spPr>
          <a:xfrm>
            <a:off x="8549640" y="6356351"/>
            <a:ext cx="2850000" cy="365100"/>
          </a:xfrm>
          <a:prstGeom prst="rect">
            <a:avLst/>
          </a:prstGeom>
          <a:noFill/>
          <a:ln>
            <a:noFill/>
          </a:ln>
        </p:spPr>
        <p:txBody>
          <a:bodyPr anchorCtr="0" anchor="ctr" bIns="45700" lIns="91425" spcFirstLastPara="1" rIns="91425" wrap="square" tIns="4570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1" name="Google Shape;41;p5"/>
          <p:cNvSpPr txBox="1"/>
          <p:nvPr>
            <p:ph idx="11" type="ftr"/>
          </p:nvPr>
        </p:nvSpPr>
        <p:spPr>
          <a:xfrm>
            <a:off x="792480" y="6355846"/>
            <a:ext cx="7574400" cy="3651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2" name="Google Shape;42;p5"/>
          <p:cNvSpPr txBox="1"/>
          <p:nvPr>
            <p:ph idx="12" type="sldNum"/>
          </p:nvPr>
        </p:nvSpPr>
        <p:spPr>
          <a:xfrm>
            <a:off x="8763000" y="381001"/>
            <a:ext cx="2636400" cy="365100"/>
          </a:xfrm>
          <a:prstGeom prst="rect">
            <a:avLst/>
          </a:prstGeom>
          <a:noFill/>
          <a:ln>
            <a:noFill/>
          </a:ln>
        </p:spPr>
        <p:txBody>
          <a:bodyPr anchorCtr="0" anchor="ctr" bIns="45700" lIns="91425" spcFirstLastPara="1" rIns="91425" wrap="square" tIns="45700">
            <a:noAutofit/>
          </a:bodyPr>
          <a:lstStyle>
            <a:lvl1pPr indent="0" lvl="0" marL="0" algn="r">
              <a:lnSpc>
                <a:spcPct val="100000"/>
              </a:lnSpc>
              <a:spcBef>
                <a:spcPts val="0"/>
              </a:spcBef>
              <a:spcAft>
                <a:spcPts val="0"/>
              </a:spcAft>
              <a:buSzPts val="1050"/>
              <a:buNone/>
              <a:defRPr b="0" i="0" sz="1050" u="none" cap="none" strike="noStrike">
                <a:solidFill>
                  <a:schemeClr val="lt1"/>
                </a:solidFill>
                <a:latin typeface="Century Gothic"/>
                <a:ea typeface="Century Gothic"/>
                <a:cs typeface="Century Gothic"/>
                <a:sym typeface="Century Gothic"/>
              </a:defRPr>
            </a:lvl1pPr>
            <a:lvl2pPr indent="0" lvl="1" marL="0" algn="r">
              <a:lnSpc>
                <a:spcPct val="100000"/>
              </a:lnSpc>
              <a:spcBef>
                <a:spcPts val="0"/>
              </a:spcBef>
              <a:spcAft>
                <a:spcPts val="0"/>
              </a:spcAft>
              <a:buSzPts val="1050"/>
              <a:buNone/>
              <a:defRPr b="0" i="0" sz="1050" u="none" cap="none" strike="noStrike">
                <a:solidFill>
                  <a:schemeClr val="lt1"/>
                </a:solidFill>
                <a:latin typeface="Century Gothic"/>
                <a:ea typeface="Century Gothic"/>
                <a:cs typeface="Century Gothic"/>
                <a:sym typeface="Century Gothic"/>
              </a:defRPr>
            </a:lvl2pPr>
            <a:lvl3pPr indent="0" lvl="2" marL="0" algn="r">
              <a:lnSpc>
                <a:spcPct val="100000"/>
              </a:lnSpc>
              <a:spcBef>
                <a:spcPts val="0"/>
              </a:spcBef>
              <a:spcAft>
                <a:spcPts val="0"/>
              </a:spcAft>
              <a:buSzPts val="1050"/>
              <a:buNone/>
              <a:defRPr b="0" i="0" sz="1050" u="none" cap="none" strike="noStrike">
                <a:solidFill>
                  <a:schemeClr val="lt1"/>
                </a:solidFill>
                <a:latin typeface="Century Gothic"/>
                <a:ea typeface="Century Gothic"/>
                <a:cs typeface="Century Gothic"/>
                <a:sym typeface="Century Gothic"/>
              </a:defRPr>
            </a:lvl3pPr>
            <a:lvl4pPr indent="0" lvl="3" marL="0" algn="r">
              <a:lnSpc>
                <a:spcPct val="100000"/>
              </a:lnSpc>
              <a:spcBef>
                <a:spcPts val="0"/>
              </a:spcBef>
              <a:spcAft>
                <a:spcPts val="0"/>
              </a:spcAft>
              <a:buSzPts val="1050"/>
              <a:buNone/>
              <a:defRPr b="0" i="0" sz="1050" u="none" cap="none" strike="noStrike">
                <a:solidFill>
                  <a:schemeClr val="lt1"/>
                </a:solidFill>
                <a:latin typeface="Century Gothic"/>
                <a:ea typeface="Century Gothic"/>
                <a:cs typeface="Century Gothic"/>
                <a:sym typeface="Century Gothic"/>
              </a:defRPr>
            </a:lvl4pPr>
            <a:lvl5pPr indent="0" lvl="4" marL="0" algn="r">
              <a:lnSpc>
                <a:spcPct val="100000"/>
              </a:lnSpc>
              <a:spcBef>
                <a:spcPts val="0"/>
              </a:spcBef>
              <a:spcAft>
                <a:spcPts val="0"/>
              </a:spcAft>
              <a:buSzPts val="1050"/>
              <a:buNone/>
              <a:defRPr b="0" i="0" sz="1050" u="none" cap="none" strike="noStrike">
                <a:solidFill>
                  <a:schemeClr val="lt1"/>
                </a:solidFill>
                <a:latin typeface="Century Gothic"/>
                <a:ea typeface="Century Gothic"/>
                <a:cs typeface="Century Gothic"/>
                <a:sym typeface="Century Gothic"/>
              </a:defRPr>
            </a:lvl5pPr>
            <a:lvl6pPr indent="0" lvl="5" marL="0" algn="r">
              <a:lnSpc>
                <a:spcPct val="100000"/>
              </a:lnSpc>
              <a:spcBef>
                <a:spcPts val="0"/>
              </a:spcBef>
              <a:spcAft>
                <a:spcPts val="0"/>
              </a:spcAft>
              <a:buSzPts val="1050"/>
              <a:buNone/>
              <a:defRPr b="0" i="0" sz="1050" u="none" cap="none" strike="noStrike">
                <a:solidFill>
                  <a:schemeClr val="lt1"/>
                </a:solidFill>
                <a:latin typeface="Century Gothic"/>
                <a:ea typeface="Century Gothic"/>
                <a:cs typeface="Century Gothic"/>
                <a:sym typeface="Century Gothic"/>
              </a:defRPr>
            </a:lvl6pPr>
            <a:lvl7pPr indent="0" lvl="6" marL="0" algn="r">
              <a:lnSpc>
                <a:spcPct val="100000"/>
              </a:lnSpc>
              <a:spcBef>
                <a:spcPts val="0"/>
              </a:spcBef>
              <a:spcAft>
                <a:spcPts val="0"/>
              </a:spcAft>
              <a:buSzPts val="1050"/>
              <a:buNone/>
              <a:defRPr b="0" i="0" sz="1050" u="none" cap="none" strike="noStrike">
                <a:solidFill>
                  <a:schemeClr val="lt1"/>
                </a:solidFill>
                <a:latin typeface="Century Gothic"/>
                <a:ea typeface="Century Gothic"/>
                <a:cs typeface="Century Gothic"/>
                <a:sym typeface="Century Gothic"/>
              </a:defRPr>
            </a:lvl7pPr>
            <a:lvl8pPr indent="0" lvl="7" marL="0" algn="r">
              <a:lnSpc>
                <a:spcPct val="100000"/>
              </a:lnSpc>
              <a:spcBef>
                <a:spcPts val="0"/>
              </a:spcBef>
              <a:spcAft>
                <a:spcPts val="0"/>
              </a:spcAft>
              <a:buSzPts val="1050"/>
              <a:buNone/>
              <a:defRPr b="0" i="0" sz="1050" u="none" cap="none" strike="noStrike">
                <a:solidFill>
                  <a:schemeClr val="lt1"/>
                </a:solidFill>
                <a:latin typeface="Century Gothic"/>
                <a:ea typeface="Century Gothic"/>
                <a:cs typeface="Century Gothic"/>
                <a:sym typeface="Century Gothic"/>
              </a:defRPr>
            </a:lvl8pPr>
            <a:lvl9pPr indent="0" lvl="8" marL="0" algn="r">
              <a:lnSpc>
                <a:spcPct val="100000"/>
              </a:lnSpc>
              <a:spcBef>
                <a:spcPts val="0"/>
              </a:spcBef>
              <a:spcAft>
                <a:spcPts val="0"/>
              </a:spcAft>
              <a:buSzPts val="1050"/>
              <a:buNone/>
              <a:defRPr b="0" i="0" sz="1050" u="none" cap="none" strike="noStrike">
                <a:solidFill>
                  <a:schemeClr val="lt1"/>
                </a:solidFill>
                <a:latin typeface="Century Gothic"/>
                <a:ea typeface="Century Gothic"/>
                <a:cs typeface="Century Gothic"/>
                <a:sym typeface="Century Gothic"/>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43" name="Shape 43"/>
        <p:cNvGrpSpPr/>
        <p:nvPr/>
      </p:nvGrpSpPr>
      <p:grpSpPr>
        <a:xfrm>
          <a:off x="0" y="0"/>
          <a:ext cx="0" cy="0"/>
          <a:chOff x="0" y="0"/>
          <a:chExt cx="0" cy="0"/>
        </a:xfrm>
      </p:grpSpPr>
      <p:sp>
        <p:nvSpPr>
          <p:cNvPr id="44" name="Google Shape;44;p6"/>
          <p:cNvSpPr txBox="1"/>
          <p:nvPr>
            <p:ph type="title"/>
          </p:nvPr>
        </p:nvSpPr>
        <p:spPr>
          <a:xfrm>
            <a:off x="2895600" y="762000"/>
            <a:ext cx="8504000" cy="1295400"/>
          </a:xfrm>
          <a:prstGeom prst="rect">
            <a:avLst/>
          </a:prstGeom>
          <a:noFill/>
          <a:ln>
            <a:noFill/>
          </a:ln>
        </p:spPr>
        <p:txBody>
          <a:bodyPr anchorCtr="0" anchor="ctr" bIns="45700" lIns="91425" spcFirstLastPara="1" rIns="91425" wrap="square" tIns="45700">
            <a:noAutofit/>
          </a:bodyPr>
          <a:lstStyle>
            <a:lvl1pPr lvl="0" algn="r">
              <a:lnSpc>
                <a:spcPct val="9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5" name="Google Shape;45;p6"/>
          <p:cNvSpPr txBox="1"/>
          <p:nvPr>
            <p:ph idx="1" type="body"/>
          </p:nvPr>
        </p:nvSpPr>
        <p:spPr>
          <a:xfrm>
            <a:off x="1095039" y="2183802"/>
            <a:ext cx="4911600" cy="823800"/>
          </a:xfrm>
          <a:prstGeom prst="rect">
            <a:avLst/>
          </a:prstGeom>
          <a:noFill/>
          <a:ln>
            <a:noFill/>
          </a:ln>
        </p:spPr>
        <p:txBody>
          <a:bodyPr anchorCtr="0" anchor="b" bIns="45700" lIns="91425" spcFirstLastPara="1" rIns="91425" wrap="square" tIns="45700">
            <a:noAutofit/>
          </a:bodyPr>
          <a:lstStyle>
            <a:lvl1pPr indent="-228600" lvl="0" marL="457200" algn="l">
              <a:lnSpc>
                <a:spcPct val="90000"/>
              </a:lnSpc>
              <a:spcBef>
                <a:spcPts val="1000"/>
              </a:spcBef>
              <a:spcAft>
                <a:spcPts val="0"/>
              </a:spcAft>
              <a:buClr>
                <a:schemeClr val="lt1"/>
              </a:buClr>
              <a:buSzPts val="2800"/>
              <a:buNone/>
              <a:defRPr b="0" sz="2800">
                <a:solidFill>
                  <a:schemeClr val="lt1"/>
                </a:solidFill>
              </a:defRPr>
            </a:lvl1pPr>
            <a:lvl2pPr indent="-228600" lvl="1" marL="914400" algn="l">
              <a:lnSpc>
                <a:spcPct val="90000"/>
              </a:lnSpc>
              <a:spcBef>
                <a:spcPts val="500"/>
              </a:spcBef>
              <a:spcAft>
                <a:spcPts val="0"/>
              </a:spcAft>
              <a:buClr>
                <a:schemeClr val="lt1"/>
              </a:buClr>
              <a:buSzPts val="2000"/>
              <a:buNone/>
              <a:defRPr b="1" sz="2000"/>
            </a:lvl2pPr>
            <a:lvl3pPr indent="-228600" lvl="2" marL="1371600" algn="l">
              <a:lnSpc>
                <a:spcPct val="90000"/>
              </a:lnSpc>
              <a:spcBef>
                <a:spcPts val="500"/>
              </a:spcBef>
              <a:spcAft>
                <a:spcPts val="0"/>
              </a:spcAft>
              <a:buClr>
                <a:schemeClr val="lt1"/>
              </a:buClr>
              <a:buSzPts val="1800"/>
              <a:buNone/>
              <a:defRPr b="1" sz="1800"/>
            </a:lvl3pPr>
            <a:lvl4pPr indent="-228600" lvl="3" marL="1828800" algn="l">
              <a:lnSpc>
                <a:spcPct val="90000"/>
              </a:lnSpc>
              <a:spcBef>
                <a:spcPts val="500"/>
              </a:spcBef>
              <a:spcAft>
                <a:spcPts val="0"/>
              </a:spcAft>
              <a:buClr>
                <a:schemeClr val="lt1"/>
              </a:buClr>
              <a:buSzPts val="1600"/>
              <a:buNone/>
              <a:defRPr b="1" sz="1600"/>
            </a:lvl4pPr>
            <a:lvl5pPr indent="-228600" lvl="4" marL="2286000" algn="l">
              <a:lnSpc>
                <a:spcPct val="90000"/>
              </a:lnSpc>
              <a:spcBef>
                <a:spcPts val="500"/>
              </a:spcBef>
              <a:spcAft>
                <a:spcPts val="0"/>
              </a:spcAft>
              <a:buClr>
                <a:schemeClr val="lt1"/>
              </a:buClr>
              <a:buSzPts val="1600"/>
              <a:buNone/>
              <a:defRPr b="1" sz="1600"/>
            </a:lvl5pPr>
            <a:lvl6pPr indent="-228600" lvl="5" marL="2743200" algn="l">
              <a:lnSpc>
                <a:spcPct val="90000"/>
              </a:lnSpc>
              <a:spcBef>
                <a:spcPts val="500"/>
              </a:spcBef>
              <a:spcAft>
                <a:spcPts val="0"/>
              </a:spcAft>
              <a:buClr>
                <a:schemeClr val="lt1"/>
              </a:buClr>
              <a:buSzPts val="1600"/>
              <a:buNone/>
              <a:defRPr b="1" sz="1600"/>
            </a:lvl6pPr>
            <a:lvl7pPr indent="-228600" lvl="6" marL="3200400" algn="l">
              <a:lnSpc>
                <a:spcPct val="90000"/>
              </a:lnSpc>
              <a:spcBef>
                <a:spcPts val="500"/>
              </a:spcBef>
              <a:spcAft>
                <a:spcPts val="0"/>
              </a:spcAft>
              <a:buClr>
                <a:schemeClr val="lt1"/>
              </a:buClr>
              <a:buSzPts val="1600"/>
              <a:buNone/>
              <a:defRPr b="1" sz="1600"/>
            </a:lvl7pPr>
            <a:lvl8pPr indent="-228600" lvl="7" marL="3657600" algn="l">
              <a:lnSpc>
                <a:spcPct val="90000"/>
              </a:lnSpc>
              <a:spcBef>
                <a:spcPts val="500"/>
              </a:spcBef>
              <a:spcAft>
                <a:spcPts val="0"/>
              </a:spcAft>
              <a:buClr>
                <a:schemeClr val="lt1"/>
              </a:buClr>
              <a:buSzPts val="1600"/>
              <a:buNone/>
              <a:defRPr b="1" sz="1600"/>
            </a:lvl8pPr>
            <a:lvl9pPr indent="-228600" lvl="8" marL="4114800" algn="l">
              <a:lnSpc>
                <a:spcPct val="90000"/>
              </a:lnSpc>
              <a:spcBef>
                <a:spcPts val="500"/>
              </a:spcBef>
              <a:spcAft>
                <a:spcPts val="0"/>
              </a:spcAft>
              <a:buClr>
                <a:schemeClr val="lt1"/>
              </a:buClr>
              <a:buSzPts val="1600"/>
              <a:buNone/>
              <a:defRPr b="1" sz="1600"/>
            </a:lvl9pPr>
          </a:lstStyle>
          <a:p/>
        </p:txBody>
      </p:sp>
      <p:sp>
        <p:nvSpPr>
          <p:cNvPr id="46" name="Google Shape;46;p6"/>
          <p:cNvSpPr txBox="1"/>
          <p:nvPr>
            <p:ph idx="2" type="body"/>
          </p:nvPr>
        </p:nvSpPr>
        <p:spPr>
          <a:xfrm>
            <a:off x="792479" y="3132667"/>
            <a:ext cx="5214000" cy="3131100"/>
          </a:xfrm>
          <a:prstGeom prst="rect">
            <a:avLst/>
          </a:prstGeom>
          <a:noFill/>
          <a:ln>
            <a:noFill/>
          </a:ln>
        </p:spPr>
        <p:txBody>
          <a:bodyPr anchorCtr="0" anchor="t" bIns="45700" lIns="91425" spcFirstLastPara="1" rIns="91425" wrap="square" tIns="45700">
            <a:noAutofit/>
          </a:bodyPr>
          <a:lstStyle>
            <a:lvl1pPr indent="-342900" lvl="0" marL="457200" algn="l">
              <a:lnSpc>
                <a:spcPct val="90000"/>
              </a:lnSpc>
              <a:spcBef>
                <a:spcPts val="1000"/>
              </a:spcBef>
              <a:spcAft>
                <a:spcPts val="0"/>
              </a:spcAft>
              <a:buClr>
                <a:schemeClr val="lt1"/>
              </a:buClr>
              <a:buSzPts val="1800"/>
              <a:buChar char="•"/>
              <a:defRPr/>
            </a:lvl1pPr>
            <a:lvl2pPr indent="-342900" lvl="1" marL="914400" algn="l">
              <a:lnSpc>
                <a:spcPct val="90000"/>
              </a:lnSpc>
              <a:spcBef>
                <a:spcPts val="500"/>
              </a:spcBef>
              <a:spcAft>
                <a:spcPts val="0"/>
              </a:spcAft>
              <a:buClr>
                <a:schemeClr val="lt1"/>
              </a:buClr>
              <a:buSzPts val="1800"/>
              <a:buChar char="•"/>
              <a:defRPr/>
            </a:lvl2pPr>
            <a:lvl3pPr indent="-342900" lvl="2" marL="1371600" algn="l">
              <a:lnSpc>
                <a:spcPct val="90000"/>
              </a:lnSpc>
              <a:spcBef>
                <a:spcPts val="500"/>
              </a:spcBef>
              <a:spcAft>
                <a:spcPts val="0"/>
              </a:spcAft>
              <a:buClr>
                <a:schemeClr val="lt1"/>
              </a:buClr>
              <a:buSzPts val="1800"/>
              <a:buChar char="•"/>
              <a:defRPr/>
            </a:lvl3pPr>
            <a:lvl4pPr indent="-342900" lvl="3" marL="1828800" algn="l">
              <a:lnSpc>
                <a:spcPct val="90000"/>
              </a:lnSpc>
              <a:spcBef>
                <a:spcPts val="500"/>
              </a:spcBef>
              <a:spcAft>
                <a:spcPts val="0"/>
              </a:spcAft>
              <a:buClr>
                <a:schemeClr val="lt1"/>
              </a:buClr>
              <a:buSzPts val="1800"/>
              <a:buChar char="•"/>
              <a:defRPr/>
            </a:lvl4pPr>
            <a:lvl5pPr indent="-342900" lvl="4" marL="2286000" algn="l">
              <a:lnSpc>
                <a:spcPct val="90000"/>
              </a:lnSpc>
              <a:spcBef>
                <a:spcPts val="500"/>
              </a:spcBef>
              <a:spcAft>
                <a:spcPts val="0"/>
              </a:spcAft>
              <a:buClr>
                <a:schemeClr val="lt1"/>
              </a:buClr>
              <a:buSzPts val="1800"/>
              <a:buChar char="•"/>
              <a:defRPr/>
            </a:lvl5pPr>
            <a:lvl6pPr indent="-342900" lvl="5" marL="2743200" algn="l">
              <a:lnSpc>
                <a:spcPct val="90000"/>
              </a:lnSpc>
              <a:spcBef>
                <a:spcPts val="500"/>
              </a:spcBef>
              <a:spcAft>
                <a:spcPts val="0"/>
              </a:spcAft>
              <a:buClr>
                <a:schemeClr val="lt1"/>
              </a:buClr>
              <a:buSzPts val="1800"/>
              <a:buChar char="•"/>
              <a:defRPr/>
            </a:lvl6pPr>
            <a:lvl7pPr indent="-342900" lvl="6" marL="3200400" algn="l">
              <a:lnSpc>
                <a:spcPct val="90000"/>
              </a:lnSpc>
              <a:spcBef>
                <a:spcPts val="500"/>
              </a:spcBef>
              <a:spcAft>
                <a:spcPts val="0"/>
              </a:spcAft>
              <a:buClr>
                <a:schemeClr val="lt1"/>
              </a:buClr>
              <a:buSzPts val="1800"/>
              <a:buChar char="•"/>
              <a:defRPr/>
            </a:lvl7pPr>
            <a:lvl8pPr indent="-342900" lvl="7" marL="3657600" algn="l">
              <a:lnSpc>
                <a:spcPct val="90000"/>
              </a:lnSpc>
              <a:spcBef>
                <a:spcPts val="500"/>
              </a:spcBef>
              <a:spcAft>
                <a:spcPts val="0"/>
              </a:spcAft>
              <a:buClr>
                <a:schemeClr val="lt1"/>
              </a:buClr>
              <a:buSzPts val="1800"/>
              <a:buChar char="•"/>
              <a:defRPr/>
            </a:lvl8pPr>
            <a:lvl9pPr indent="-342900" lvl="8" marL="4114800" algn="l">
              <a:lnSpc>
                <a:spcPct val="90000"/>
              </a:lnSpc>
              <a:spcBef>
                <a:spcPts val="500"/>
              </a:spcBef>
              <a:spcAft>
                <a:spcPts val="0"/>
              </a:spcAft>
              <a:buClr>
                <a:schemeClr val="lt1"/>
              </a:buClr>
              <a:buSzPts val="1800"/>
              <a:buChar char="•"/>
              <a:defRPr/>
            </a:lvl9pPr>
          </a:lstStyle>
          <a:p/>
        </p:txBody>
      </p:sp>
      <p:sp>
        <p:nvSpPr>
          <p:cNvPr id="47" name="Google Shape;47;p6"/>
          <p:cNvSpPr txBox="1"/>
          <p:nvPr>
            <p:ph idx="3" type="body"/>
          </p:nvPr>
        </p:nvSpPr>
        <p:spPr>
          <a:xfrm>
            <a:off x="6492024" y="2183802"/>
            <a:ext cx="4907600" cy="823800"/>
          </a:xfrm>
          <a:prstGeom prst="rect">
            <a:avLst/>
          </a:prstGeom>
          <a:noFill/>
          <a:ln>
            <a:noFill/>
          </a:ln>
        </p:spPr>
        <p:txBody>
          <a:bodyPr anchorCtr="0" anchor="b" bIns="45700" lIns="91425" spcFirstLastPara="1" rIns="91425" wrap="square" tIns="45700">
            <a:noAutofit/>
          </a:bodyPr>
          <a:lstStyle>
            <a:lvl1pPr indent="-228600" lvl="0" marL="457200" algn="l">
              <a:lnSpc>
                <a:spcPct val="90000"/>
              </a:lnSpc>
              <a:spcBef>
                <a:spcPts val="1000"/>
              </a:spcBef>
              <a:spcAft>
                <a:spcPts val="0"/>
              </a:spcAft>
              <a:buClr>
                <a:schemeClr val="lt1"/>
              </a:buClr>
              <a:buSzPts val="2800"/>
              <a:buNone/>
              <a:defRPr b="0" sz="2800">
                <a:solidFill>
                  <a:schemeClr val="lt1"/>
                </a:solidFill>
              </a:defRPr>
            </a:lvl1pPr>
            <a:lvl2pPr indent="-228600" lvl="1" marL="914400" algn="l">
              <a:lnSpc>
                <a:spcPct val="90000"/>
              </a:lnSpc>
              <a:spcBef>
                <a:spcPts val="500"/>
              </a:spcBef>
              <a:spcAft>
                <a:spcPts val="0"/>
              </a:spcAft>
              <a:buClr>
                <a:schemeClr val="lt1"/>
              </a:buClr>
              <a:buSzPts val="2000"/>
              <a:buNone/>
              <a:defRPr b="1" sz="2000"/>
            </a:lvl2pPr>
            <a:lvl3pPr indent="-228600" lvl="2" marL="1371600" algn="l">
              <a:lnSpc>
                <a:spcPct val="90000"/>
              </a:lnSpc>
              <a:spcBef>
                <a:spcPts val="500"/>
              </a:spcBef>
              <a:spcAft>
                <a:spcPts val="0"/>
              </a:spcAft>
              <a:buClr>
                <a:schemeClr val="lt1"/>
              </a:buClr>
              <a:buSzPts val="1800"/>
              <a:buNone/>
              <a:defRPr b="1" sz="1800"/>
            </a:lvl3pPr>
            <a:lvl4pPr indent="-228600" lvl="3" marL="1828800" algn="l">
              <a:lnSpc>
                <a:spcPct val="90000"/>
              </a:lnSpc>
              <a:spcBef>
                <a:spcPts val="500"/>
              </a:spcBef>
              <a:spcAft>
                <a:spcPts val="0"/>
              </a:spcAft>
              <a:buClr>
                <a:schemeClr val="lt1"/>
              </a:buClr>
              <a:buSzPts val="1600"/>
              <a:buNone/>
              <a:defRPr b="1" sz="1600"/>
            </a:lvl4pPr>
            <a:lvl5pPr indent="-228600" lvl="4" marL="2286000" algn="l">
              <a:lnSpc>
                <a:spcPct val="90000"/>
              </a:lnSpc>
              <a:spcBef>
                <a:spcPts val="500"/>
              </a:spcBef>
              <a:spcAft>
                <a:spcPts val="0"/>
              </a:spcAft>
              <a:buClr>
                <a:schemeClr val="lt1"/>
              </a:buClr>
              <a:buSzPts val="1600"/>
              <a:buNone/>
              <a:defRPr b="1" sz="1600"/>
            </a:lvl5pPr>
            <a:lvl6pPr indent="-228600" lvl="5" marL="2743200" algn="l">
              <a:lnSpc>
                <a:spcPct val="90000"/>
              </a:lnSpc>
              <a:spcBef>
                <a:spcPts val="500"/>
              </a:spcBef>
              <a:spcAft>
                <a:spcPts val="0"/>
              </a:spcAft>
              <a:buClr>
                <a:schemeClr val="lt1"/>
              </a:buClr>
              <a:buSzPts val="1600"/>
              <a:buNone/>
              <a:defRPr b="1" sz="1600"/>
            </a:lvl6pPr>
            <a:lvl7pPr indent="-228600" lvl="6" marL="3200400" algn="l">
              <a:lnSpc>
                <a:spcPct val="90000"/>
              </a:lnSpc>
              <a:spcBef>
                <a:spcPts val="500"/>
              </a:spcBef>
              <a:spcAft>
                <a:spcPts val="0"/>
              </a:spcAft>
              <a:buClr>
                <a:schemeClr val="lt1"/>
              </a:buClr>
              <a:buSzPts val="1600"/>
              <a:buNone/>
              <a:defRPr b="1" sz="1600"/>
            </a:lvl7pPr>
            <a:lvl8pPr indent="-228600" lvl="7" marL="3657600" algn="l">
              <a:lnSpc>
                <a:spcPct val="90000"/>
              </a:lnSpc>
              <a:spcBef>
                <a:spcPts val="500"/>
              </a:spcBef>
              <a:spcAft>
                <a:spcPts val="0"/>
              </a:spcAft>
              <a:buClr>
                <a:schemeClr val="lt1"/>
              </a:buClr>
              <a:buSzPts val="1600"/>
              <a:buNone/>
              <a:defRPr b="1" sz="1600"/>
            </a:lvl8pPr>
            <a:lvl9pPr indent="-228600" lvl="8" marL="4114800" algn="l">
              <a:lnSpc>
                <a:spcPct val="90000"/>
              </a:lnSpc>
              <a:spcBef>
                <a:spcPts val="500"/>
              </a:spcBef>
              <a:spcAft>
                <a:spcPts val="0"/>
              </a:spcAft>
              <a:buClr>
                <a:schemeClr val="lt1"/>
              </a:buClr>
              <a:buSzPts val="1600"/>
              <a:buNone/>
              <a:defRPr b="1" sz="1600"/>
            </a:lvl9pPr>
          </a:lstStyle>
          <a:p/>
        </p:txBody>
      </p:sp>
      <p:sp>
        <p:nvSpPr>
          <p:cNvPr id="48" name="Google Shape;48;p6"/>
          <p:cNvSpPr txBox="1"/>
          <p:nvPr>
            <p:ph idx="4" type="body"/>
          </p:nvPr>
        </p:nvSpPr>
        <p:spPr>
          <a:xfrm>
            <a:off x="6189464" y="3132667"/>
            <a:ext cx="5210000" cy="3131100"/>
          </a:xfrm>
          <a:prstGeom prst="rect">
            <a:avLst/>
          </a:prstGeom>
          <a:noFill/>
          <a:ln>
            <a:noFill/>
          </a:ln>
        </p:spPr>
        <p:txBody>
          <a:bodyPr anchorCtr="0" anchor="t" bIns="45700" lIns="91425" spcFirstLastPara="1" rIns="91425" wrap="square" tIns="45700">
            <a:noAutofit/>
          </a:bodyPr>
          <a:lstStyle>
            <a:lvl1pPr indent="-342900" lvl="0" marL="457200" algn="l">
              <a:lnSpc>
                <a:spcPct val="90000"/>
              </a:lnSpc>
              <a:spcBef>
                <a:spcPts val="1000"/>
              </a:spcBef>
              <a:spcAft>
                <a:spcPts val="0"/>
              </a:spcAft>
              <a:buClr>
                <a:schemeClr val="lt1"/>
              </a:buClr>
              <a:buSzPts val="1800"/>
              <a:buChar char="•"/>
              <a:defRPr/>
            </a:lvl1pPr>
            <a:lvl2pPr indent="-342900" lvl="1" marL="914400" algn="l">
              <a:lnSpc>
                <a:spcPct val="90000"/>
              </a:lnSpc>
              <a:spcBef>
                <a:spcPts val="500"/>
              </a:spcBef>
              <a:spcAft>
                <a:spcPts val="0"/>
              </a:spcAft>
              <a:buClr>
                <a:schemeClr val="lt1"/>
              </a:buClr>
              <a:buSzPts val="1800"/>
              <a:buChar char="•"/>
              <a:defRPr/>
            </a:lvl2pPr>
            <a:lvl3pPr indent="-342900" lvl="2" marL="1371600" algn="l">
              <a:lnSpc>
                <a:spcPct val="90000"/>
              </a:lnSpc>
              <a:spcBef>
                <a:spcPts val="500"/>
              </a:spcBef>
              <a:spcAft>
                <a:spcPts val="0"/>
              </a:spcAft>
              <a:buClr>
                <a:schemeClr val="lt1"/>
              </a:buClr>
              <a:buSzPts val="1800"/>
              <a:buChar char="•"/>
              <a:defRPr/>
            </a:lvl3pPr>
            <a:lvl4pPr indent="-342900" lvl="3" marL="1828800" algn="l">
              <a:lnSpc>
                <a:spcPct val="90000"/>
              </a:lnSpc>
              <a:spcBef>
                <a:spcPts val="500"/>
              </a:spcBef>
              <a:spcAft>
                <a:spcPts val="0"/>
              </a:spcAft>
              <a:buClr>
                <a:schemeClr val="lt1"/>
              </a:buClr>
              <a:buSzPts val="1800"/>
              <a:buChar char="•"/>
              <a:defRPr/>
            </a:lvl4pPr>
            <a:lvl5pPr indent="-342900" lvl="4" marL="2286000" algn="l">
              <a:lnSpc>
                <a:spcPct val="90000"/>
              </a:lnSpc>
              <a:spcBef>
                <a:spcPts val="500"/>
              </a:spcBef>
              <a:spcAft>
                <a:spcPts val="0"/>
              </a:spcAft>
              <a:buClr>
                <a:schemeClr val="lt1"/>
              </a:buClr>
              <a:buSzPts val="1800"/>
              <a:buChar char="•"/>
              <a:defRPr/>
            </a:lvl5pPr>
            <a:lvl6pPr indent="-342900" lvl="5" marL="2743200" algn="l">
              <a:lnSpc>
                <a:spcPct val="90000"/>
              </a:lnSpc>
              <a:spcBef>
                <a:spcPts val="500"/>
              </a:spcBef>
              <a:spcAft>
                <a:spcPts val="0"/>
              </a:spcAft>
              <a:buClr>
                <a:schemeClr val="lt1"/>
              </a:buClr>
              <a:buSzPts val="1800"/>
              <a:buChar char="•"/>
              <a:defRPr/>
            </a:lvl6pPr>
            <a:lvl7pPr indent="-342900" lvl="6" marL="3200400" algn="l">
              <a:lnSpc>
                <a:spcPct val="90000"/>
              </a:lnSpc>
              <a:spcBef>
                <a:spcPts val="500"/>
              </a:spcBef>
              <a:spcAft>
                <a:spcPts val="0"/>
              </a:spcAft>
              <a:buClr>
                <a:schemeClr val="lt1"/>
              </a:buClr>
              <a:buSzPts val="1800"/>
              <a:buChar char="•"/>
              <a:defRPr/>
            </a:lvl7pPr>
            <a:lvl8pPr indent="-342900" lvl="7" marL="3657600" algn="l">
              <a:lnSpc>
                <a:spcPct val="90000"/>
              </a:lnSpc>
              <a:spcBef>
                <a:spcPts val="500"/>
              </a:spcBef>
              <a:spcAft>
                <a:spcPts val="0"/>
              </a:spcAft>
              <a:buClr>
                <a:schemeClr val="lt1"/>
              </a:buClr>
              <a:buSzPts val="1800"/>
              <a:buChar char="•"/>
              <a:defRPr/>
            </a:lvl8pPr>
            <a:lvl9pPr indent="-342900" lvl="8" marL="4114800" algn="l">
              <a:lnSpc>
                <a:spcPct val="90000"/>
              </a:lnSpc>
              <a:spcBef>
                <a:spcPts val="500"/>
              </a:spcBef>
              <a:spcAft>
                <a:spcPts val="0"/>
              </a:spcAft>
              <a:buClr>
                <a:schemeClr val="lt1"/>
              </a:buClr>
              <a:buSzPts val="1800"/>
              <a:buChar char="•"/>
              <a:defRPr/>
            </a:lvl9pPr>
          </a:lstStyle>
          <a:p/>
        </p:txBody>
      </p:sp>
      <p:sp>
        <p:nvSpPr>
          <p:cNvPr id="49" name="Google Shape;49;p6"/>
          <p:cNvSpPr txBox="1"/>
          <p:nvPr>
            <p:ph idx="10" type="dt"/>
          </p:nvPr>
        </p:nvSpPr>
        <p:spPr>
          <a:xfrm>
            <a:off x="8549640" y="6356351"/>
            <a:ext cx="2850000" cy="365100"/>
          </a:xfrm>
          <a:prstGeom prst="rect">
            <a:avLst/>
          </a:prstGeom>
          <a:noFill/>
          <a:ln>
            <a:noFill/>
          </a:ln>
        </p:spPr>
        <p:txBody>
          <a:bodyPr anchorCtr="0" anchor="ctr" bIns="45700" lIns="91425" spcFirstLastPara="1" rIns="91425" wrap="square" tIns="4570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0" name="Google Shape;50;p6"/>
          <p:cNvSpPr txBox="1"/>
          <p:nvPr>
            <p:ph idx="11" type="ftr"/>
          </p:nvPr>
        </p:nvSpPr>
        <p:spPr>
          <a:xfrm>
            <a:off x="792480" y="6355846"/>
            <a:ext cx="7574400" cy="3651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1" name="Google Shape;51;p6"/>
          <p:cNvSpPr txBox="1"/>
          <p:nvPr>
            <p:ph idx="12" type="sldNum"/>
          </p:nvPr>
        </p:nvSpPr>
        <p:spPr>
          <a:xfrm>
            <a:off x="8763000" y="381001"/>
            <a:ext cx="2636400" cy="365100"/>
          </a:xfrm>
          <a:prstGeom prst="rect">
            <a:avLst/>
          </a:prstGeom>
          <a:noFill/>
          <a:ln>
            <a:noFill/>
          </a:ln>
        </p:spPr>
        <p:txBody>
          <a:bodyPr anchorCtr="0" anchor="ctr" bIns="45700" lIns="91425" spcFirstLastPara="1" rIns="91425" wrap="square" tIns="45700">
            <a:noAutofit/>
          </a:bodyPr>
          <a:lstStyle>
            <a:lvl1pPr indent="0" lvl="0" marL="0" algn="r">
              <a:lnSpc>
                <a:spcPct val="100000"/>
              </a:lnSpc>
              <a:spcBef>
                <a:spcPts val="0"/>
              </a:spcBef>
              <a:spcAft>
                <a:spcPts val="0"/>
              </a:spcAft>
              <a:buSzPts val="1050"/>
              <a:buNone/>
              <a:defRPr b="0" i="0" sz="1050" u="none" cap="none" strike="noStrike">
                <a:solidFill>
                  <a:schemeClr val="lt1"/>
                </a:solidFill>
                <a:latin typeface="Century Gothic"/>
                <a:ea typeface="Century Gothic"/>
                <a:cs typeface="Century Gothic"/>
                <a:sym typeface="Century Gothic"/>
              </a:defRPr>
            </a:lvl1pPr>
            <a:lvl2pPr indent="0" lvl="1" marL="0" algn="r">
              <a:lnSpc>
                <a:spcPct val="100000"/>
              </a:lnSpc>
              <a:spcBef>
                <a:spcPts val="0"/>
              </a:spcBef>
              <a:spcAft>
                <a:spcPts val="0"/>
              </a:spcAft>
              <a:buSzPts val="1050"/>
              <a:buNone/>
              <a:defRPr b="0" i="0" sz="1050" u="none" cap="none" strike="noStrike">
                <a:solidFill>
                  <a:schemeClr val="lt1"/>
                </a:solidFill>
                <a:latin typeface="Century Gothic"/>
                <a:ea typeface="Century Gothic"/>
                <a:cs typeface="Century Gothic"/>
                <a:sym typeface="Century Gothic"/>
              </a:defRPr>
            </a:lvl2pPr>
            <a:lvl3pPr indent="0" lvl="2" marL="0" algn="r">
              <a:lnSpc>
                <a:spcPct val="100000"/>
              </a:lnSpc>
              <a:spcBef>
                <a:spcPts val="0"/>
              </a:spcBef>
              <a:spcAft>
                <a:spcPts val="0"/>
              </a:spcAft>
              <a:buSzPts val="1050"/>
              <a:buNone/>
              <a:defRPr b="0" i="0" sz="1050" u="none" cap="none" strike="noStrike">
                <a:solidFill>
                  <a:schemeClr val="lt1"/>
                </a:solidFill>
                <a:latin typeface="Century Gothic"/>
                <a:ea typeface="Century Gothic"/>
                <a:cs typeface="Century Gothic"/>
                <a:sym typeface="Century Gothic"/>
              </a:defRPr>
            </a:lvl3pPr>
            <a:lvl4pPr indent="0" lvl="3" marL="0" algn="r">
              <a:lnSpc>
                <a:spcPct val="100000"/>
              </a:lnSpc>
              <a:spcBef>
                <a:spcPts val="0"/>
              </a:spcBef>
              <a:spcAft>
                <a:spcPts val="0"/>
              </a:spcAft>
              <a:buSzPts val="1050"/>
              <a:buNone/>
              <a:defRPr b="0" i="0" sz="1050" u="none" cap="none" strike="noStrike">
                <a:solidFill>
                  <a:schemeClr val="lt1"/>
                </a:solidFill>
                <a:latin typeface="Century Gothic"/>
                <a:ea typeface="Century Gothic"/>
                <a:cs typeface="Century Gothic"/>
                <a:sym typeface="Century Gothic"/>
              </a:defRPr>
            </a:lvl4pPr>
            <a:lvl5pPr indent="0" lvl="4" marL="0" algn="r">
              <a:lnSpc>
                <a:spcPct val="100000"/>
              </a:lnSpc>
              <a:spcBef>
                <a:spcPts val="0"/>
              </a:spcBef>
              <a:spcAft>
                <a:spcPts val="0"/>
              </a:spcAft>
              <a:buSzPts val="1050"/>
              <a:buNone/>
              <a:defRPr b="0" i="0" sz="1050" u="none" cap="none" strike="noStrike">
                <a:solidFill>
                  <a:schemeClr val="lt1"/>
                </a:solidFill>
                <a:latin typeface="Century Gothic"/>
                <a:ea typeface="Century Gothic"/>
                <a:cs typeface="Century Gothic"/>
                <a:sym typeface="Century Gothic"/>
              </a:defRPr>
            </a:lvl5pPr>
            <a:lvl6pPr indent="0" lvl="5" marL="0" algn="r">
              <a:lnSpc>
                <a:spcPct val="100000"/>
              </a:lnSpc>
              <a:spcBef>
                <a:spcPts val="0"/>
              </a:spcBef>
              <a:spcAft>
                <a:spcPts val="0"/>
              </a:spcAft>
              <a:buSzPts val="1050"/>
              <a:buNone/>
              <a:defRPr b="0" i="0" sz="1050" u="none" cap="none" strike="noStrike">
                <a:solidFill>
                  <a:schemeClr val="lt1"/>
                </a:solidFill>
                <a:latin typeface="Century Gothic"/>
                <a:ea typeface="Century Gothic"/>
                <a:cs typeface="Century Gothic"/>
                <a:sym typeface="Century Gothic"/>
              </a:defRPr>
            </a:lvl6pPr>
            <a:lvl7pPr indent="0" lvl="6" marL="0" algn="r">
              <a:lnSpc>
                <a:spcPct val="100000"/>
              </a:lnSpc>
              <a:spcBef>
                <a:spcPts val="0"/>
              </a:spcBef>
              <a:spcAft>
                <a:spcPts val="0"/>
              </a:spcAft>
              <a:buSzPts val="1050"/>
              <a:buNone/>
              <a:defRPr b="0" i="0" sz="1050" u="none" cap="none" strike="noStrike">
                <a:solidFill>
                  <a:schemeClr val="lt1"/>
                </a:solidFill>
                <a:latin typeface="Century Gothic"/>
                <a:ea typeface="Century Gothic"/>
                <a:cs typeface="Century Gothic"/>
                <a:sym typeface="Century Gothic"/>
              </a:defRPr>
            </a:lvl7pPr>
            <a:lvl8pPr indent="0" lvl="7" marL="0" algn="r">
              <a:lnSpc>
                <a:spcPct val="100000"/>
              </a:lnSpc>
              <a:spcBef>
                <a:spcPts val="0"/>
              </a:spcBef>
              <a:spcAft>
                <a:spcPts val="0"/>
              </a:spcAft>
              <a:buSzPts val="1050"/>
              <a:buNone/>
              <a:defRPr b="0" i="0" sz="1050" u="none" cap="none" strike="noStrike">
                <a:solidFill>
                  <a:schemeClr val="lt1"/>
                </a:solidFill>
                <a:latin typeface="Century Gothic"/>
                <a:ea typeface="Century Gothic"/>
                <a:cs typeface="Century Gothic"/>
                <a:sym typeface="Century Gothic"/>
              </a:defRPr>
            </a:lvl8pPr>
            <a:lvl9pPr indent="0" lvl="8" marL="0" algn="r">
              <a:lnSpc>
                <a:spcPct val="100000"/>
              </a:lnSpc>
              <a:spcBef>
                <a:spcPts val="0"/>
              </a:spcBef>
              <a:spcAft>
                <a:spcPts val="0"/>
              </a:spcAft>
              <a:buSzPts val="1050"/>
              <a:buNone/>
              <a:defRPr b="0" i="0" sz="1050" u="none" cap="none" strike="noStrike">
                <a:solidFill>
                  <a:schemeClr val="lt1"/>
                </a:solidFill>
                <a:latin typeface="Century Gothic"/>
                <a:ea typeface="Century Gothic"/>
                <a:cs typeface="Century Gothic"/>
                <a:sym typeface="Century Gothic"/>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52" name="Shape 52"/>
        <p:cNvGrpSpPr/>
        <p:nvPr/>
      </p:nvGrpSpPr>
      <p:grpSpPr>
        <a:xfrm>
          <a:off x="0" y="0"/>
          <a:ext cx="0" cy="0"/>
          <a:chOff x="0" y="0"/>
          <a:chExt cx="0" cy="0"/>
        </a:xfrm>
      </p:grpSpPr>
      <p:sp>
        <p:nvSpPr>
          <p:cNvPr id="53" name="Google Shape;53;p7"/>
          <p:cNvSpPr txBox="1"/>
          <p:nvPr>
            <p:ph type="title"/>
          </p:nvPr>
        </p:nvSpPr>
        <p:spPr>
          <a:xfrm>
            <a:off x="2895600" y="764373"/>
            <a:ext cx="8504000" cy="1293000"/>
          </a:xfrm>
          <a:prstGeom prst="rect">
            <a:avLst/>
          </a:prstGeom>
          <a:noFill/>
          <a:ln>
            <a:noFill/>
          </a:ln>
        </p:spPr>
        <p:txBody>
          <a:bodyPr anchorCtr="0" anchor="ctr" bIns="45700" lIns="91425" spcFirstLastPara="1" rIns="91425" wrap="square" tIns="45700">
            <a:noAutofit/>
          </a:bodyPr>
          <a:lstStyle>
            <a:lvl1pPr lvl="0" algn="r">
              <a:lnSpc>
                <a:spcPct val="9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4" name="Google Shape;54;p7"/>
          <p:cNvSpPr txBox="1"/>
          <p:nvPr>
            <p:ph idx="10" type="dt"/>
          </p:nvPr>
        </p:nvSpPr>
        <p:spPr>
          <a:xfrm>
            <a:off x="8549640" y="6356351"/>
            <a:ext cx="2850000" cy="365100"/>
          </a:xfrm>
          <a:prstGeom prst="rect">
            <a:avLst/>
          </a:prstGeom>
          <a:noFill/>
          <a:ln>
            <a:noFill/>
          </a:ln>
        </p:spPr>
        <p:txBody>
          <a:bodyPr anchorCtr="0" anchor="ctr" bIns="45700" lIns="91425" spcFirstLastPara="1" rIns="91425" wrap="square" tIns="4570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5" name="Google Shape;55;p7"/>
          <p:cNvSpPr txBox="1"/>
          <p:nvPr>
            <p:ph idx="11" type="ftr"/>
          </p:nvPr>
        </p:nvSpPr>
        <p:spPr>
          <a:xfrm>
            <a:off x="792480" y="6355846"/>
            <a:ext cx="7574400" cy="3651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6" name="Google Shape;56;p7"/>
          <p:cNvSpPr txBox="1"/>
          <p:nvPr>
            <p:ph idx="12" type="sldNum"/>
          </p:nvPr>
        </p:nvSpPr>
        <p:spPr>
          <a:xfrm>
            <a:off x="8763000" y="381001"/>
            <a:ext cx="2636400" cy="365100"/>
          </a:xfrm>
          <a:prstGeom prst="rect">
            <a:avLst/>
          </a:prstGeom>
          <a:noFill/>
          <a:ln>
            <a:noFill/>
          </a:ln>
        </p:spPr>
        <p:txBody>
          <a:bodyPr anchorCtr="0" anchor="ctr" bIns="45700" lIns="91425" spcFirstLastPara="1" rIns="91425" wrap="square" tIns="45700">
            <a:noAutofit/>
          </a:bodyPr>
          <a:lstStyle>
            <a:lvl1pPr indent="0" lvl="0" marL="0" algn="r">
              <a:lnSpc>
                <a:spcPct val="100000"/>
              </a:lnSpc>
              <a:spcBef>
                <a:spcPts val="0"/>
              </a:spcBef>
              <a:spcAft>
                <a:spcPts val="0"/>
              </a:spcAft>
              <a:buSzPts val="1050"/>
              <a:buNone/>
              <a:defRPr b="0" i="0" sz="1050" u="none" cap="none" strike="noStrike">
                <a:solidFill>
                  <a:schemeClr val="lt1"/>
                </a:solidFill>
                <a:latin typeface="Century Gothic"/>
                <a:ea typeface="Century Gothic"/>
                <a:cs typeface="Century Gothic"/>
                <a:sym typeface="Century Gothic"/>
              </a:defRPr>
            </a:lvl1pPr>
            <a:lvl2pPr indent="0" lvl="1" marL="0" algn="r">
              <a:lnSpc>
                <a:spcPct val="100000"/>
              </a:lnSpc>
              <a:spcBef>
                <a:spcPts val="0"/>
              </a:spcBef>
              <a:spcAft>
                <a:spcPts val="0"/>
              </a:spcAft>
              <a:buSzPts val="1050"/>
              <a:buNone/>
              <a:defRPr b="0" i="0" sz="1050" u="none" cap="none" strike="noStrike">
                <a:solidFill>
                  <a:schemeClr val="lt1"/>
                </a:solidFill>
                <a:latin typeface="Century Gothic"/>
                <a:ea typeface="Century Gothic"/>
                <a:cs typeface="Century Gothic"/>
                <a:sym typeface="Century Gothic"/>
              </a:defRPr>
            </a:lvl2pPr>
            <a:lvl3pPr indent="0" lvl="2" marL="0" algn="r">
              <a:lnSpc>
                <a:spcPct val="100000"/>
              </a:lnSpc>
              <a:spcBef>
                <a:spcPts val="0"/>
              </a:spcBef>
              <a:spcAft>
                <a:spcPts val="0"/>
              </a:spcAft>
              <a:buSzPts val="1050"/>
              <a:buNone/>
              <a:defRPr b="0" i="0" sz="1050" u="none" cap="none" strike="noStrike">
                <a:solidFill>
                  <a:schemeClr val="lt1"/>
                </a:solidFill>
                <a:latin typeface="Century Gothic"/>
                <a:ea typeface="Century Gothic"/>
                <a:cs typeface="Century Gothic"/>
                <a:sym typeface="Century Gothic"/>
              </a:defRPr>
            </a:lvl3pPr>
            <a:lvl4pPr indent="0" lvl="3" marL="0" algn="r">
              <a:lnSpc>
                <a:spcPct val="100000"/>
              </a:lnSpc>
              <a:spcBef>
                <a:spcPts val="0"/>
              </a:spcBef>
              <a:spcAft>
                <a:spcPts val="0"/>
              </a:spcAft>
              <a:buSzPts val="1050"/>
              <a:buNone/>
              <a:defRPr b="0" i="0" sz="1050" u="none" cap="none" strike="noStrike">
                <a:solidFill>
                  <a:schemeClr val="lt1"/>
                </a:solidFill>
                <a:latin typeface="Century Gothic"/>
                <a:ea typeface="Century Gothic"/>
                <a:cs typeface="Century Gothic"/>
                <a:sym typeface="Century Gothic"/>
              </a:defRPr>
            </a:lvl4pPr>
            <a:lvl5pPr indent="0" lvl="4" marL="0" algn="r">
              <a:lnSpc>
                <a:spcPct val="100000"/>
              </a:lnSpc>
              <a:spcBef>
                <a:spcPts val="0"/>
              </a:spcBef>
              <a:spcAft>
                <a:spcPts val="0"/>
              </a:spcAft>
              <a:buSzPts val="1050"/>
              <a:buNone/>
              <a:defRPr b="0" i="0" sz="1050" u="none" cap="none" strike="noStrike">
                <a:solidFill>
                  <a:schemeClr val="lt1"/>
                </a:solidFill>
                <a:latin typeface="Century Gothic"/>
                <a:ea typeface="Century Gothic"/>
                <a:cs typeface="Century Gothic"/>
                <a:sym typeface="Century Gothic"/>
              </a:defRPr>
            </a:lvl5pPr>
            <a:lvl6pPr indent="0" lvl="5" marL="0" algn="r">
              <a:lnSpc>
                <a:spcPct val="100000"/>
              </a:lnSpc>
              <a:spcBef>
                <a:spcPts val="0"/>
              </a:spcBef>
              <a:spcAft>
                <a:spcPts val="0"/>
              </a:spcAft>
              <a:buSzPts val="1050"/>
              <a:buNone/>
              <a:defRPr b="0" i="0" sz="1050" u="none" cap="none" strike="noStrike">
                <a:solidFill>
                  <a:schemeClr val="lt1"/>
                </a:solidFill>
                <a:latin typeface="Century Gothic"/>
                <a:ea typeface="Century Gothic"/>
                <a:cs typeface="Century Gothic"/>
                <a:sym typeface="Century Gothic"/>
              </a:defRPr>
            </a:lvl6pPr>
            <a:lvl7pPr indent="0" lvl="6" marL="0" algn="r">
              <a:lnSpc>
                <a:spcPct val="100000"/>
              </a:lnSpc>
              <a:spcBef>
                <a:spcPts val="0"/>
              </a:spcBef>
              <a:spcAft>
                <a:spcPts val="0"/>
              </a:spcAft>
              <a:buSzPts val="1050"/>
              <a:buNone/>
              <a:defRPr b="0" i="0" sz="1050" u="none" cap="none" strike="noStrike">
                <a:solidFill>
                  <a:schemeClr val="lt1"/>
                </a:solidFill>
                <a:latin typeface="Century Gothic"/>
                <a:ea typeface="Century Gothic"/>
                <a:cs typeface="Century Gothic"/>
                <a:sym typeface="Century Gothic"/>
              </a:defRPr>
            </a:lvl7pPr>
            <a:lvl8pPr indent="0" lvl="7" marL="0" algn="r">
              <a:lnSpc>
                <a:spcPct val="100000"/>
              </a:lnSpc>
              <a:spcBef>
                <a:spcPts val="0"/>
              </a:spcBef>
              <a:spcAft>
                <a:spcPts val="0"/>
              </a:spcAft>
              <a:buSzPts val="1050"/>
              <a:buNone/>
              <a:defRPr b="0" i="0" sz="1050" u="none" cap="none" strike="noStrike">
                <a:solidFill>
                  <a:schemeClr val="lt1"/>
                </a:solidFill>
                <a:latin typeface="Century Gothic"/>
                <a:ea typeface="Century Gothic"/>
                <a:cs typeface="Century Gothic"/>
                <a:sym typeface="Century Gothic"/>
              </a:defRPr>
            </a:lvl8pPr>
            <a:lvl9pPr indent="0" lvl="8" marL="0" algn="r">
              <a:lnSpc>
                <a:spcPct val="100000"/>
              </a:lnSpc>
              <a:spcBef>
                <a:spcPts val="0"/>
              </a:spcBef>
              <a:spcAft>
                <a:spcPts val="0"/>
              </a:spcAft>
              <a:buSzPts val="1050"/>
              <a:buNone/>
              <a:defRPr b="0" i="0" sz="1050" u="none" cap="none" strike="noStrike">
                <a:solidFill>
                  <a:schemeClr val="lt1"/>
                </a:solidFill>
                <a:latin typeface="Century Gothic"/>
                <a:ea typeface="Century Gothic"/>
                <a:cs typeface="Century Gothic"/>
                <a:sym typeface="Century Gothic"/>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7" name="Shape 57"/>
        <p:cNvGrpSpPr/>
        <p:nvPr/>
      </p:nvGrpSpPr>
      <p:grpSpPr>
        <a:xfrm>
          <a:off x="0" y="0"/>
          <a:ext cx="0" cy="0"/>
          <a:chOff x="0" y="0"/>
          <a:chExt cx="0" cy="0"/>
        </a:xfrm>
      </p:grpSpPr>
      <p:sp>
        <p:nvSpPr>
          <p:cNvPr id="58" name="Google Shape;58;p8"/>
          <p:cNvSpPr txBox="1"/>
          <p:nvPr>
            <p:ph idx="10" type="dt"/>
          </p:nvPr>
        </p:nvSpPr>
        <p:spPr>
          <a:xfrm>
            <a:off x="8549640" y="6356351"/>
            <a:ext cx="2850000" cy="365100"/>
          </a:xfrm>
          <a:prstGeom prst="rect">
            <a:avLst/>
          </a:prstGeom>
          <a:noFill/>
          <a:ln>
            <a:noFill/>
          </a:ln>
        </p:spPr>
        <p:txBody>
          <a:bodyPr anchorCtr="0" anchor="ctr" bIns="45700" lIns="91425" spcFirstLastPara="1" rIns="91425" wrap="square" tIns="4570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9" name="Google Shape;59;p8"/>
          <p:cNvSpPr txBox="1"/>
          <p:nvPr>
            <p:ph idx="11" type="ftr"/>
          </p:nvPr>
        </p:nvSpPr>
        <p:spPr>
          <a:xfrm>
            <a:off x="792480" y="6355846"/>
            <a:ext cx="7574400" cy="3651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0" name="Google Shape;60;p8"/>
          <p:cNvSpPr txBox="1"/>
          <p:nvPr>
            <p:ph idx="12" type="sldNum"/>
          </p:nvPr>
        </p:nvSpPr>
        <p:spPr>
          <a:xfrm>
            <a:off x="8763000" y="381001"/>
            <a:ext cx="2636400" cy="365100"/>
          </a:xfrm>
          <a:prstGeom prst="rect">
            <a:avLst/>
          </a:prstGeom>
          <a:noFill/>
          <a:ln>
            <a:noFill/>
          </a:ln>
        </p:spPr>
        <p:txBody>
          <a:bodyPr anchorCtr="0" anchor="ctr" bIns="45700" lIns="91425" spcFirstLastPara="1" rIns="91425" wrap="square" tIns="45700">
            <a:noAutofit/>
          </a:bodyPr>
          <a:lstStyle>
            <a:lvl1pPr indent="0" lvl="0" marL="0" algn="r">
              <a:lnSpc>
                <a:spcPct val="100000"/>
              </a:lnSpc>
              <a:spcBef>
                <a:spcPts val="0"/>
              </a:spcBef>
              <a:spcAft>
                <a:spcPts val="0"/>
              </a:spcAft>
              <a:buSzPts val="1050"/>
              <a:buNone/>
              <a:defRPr b="0" i="0" sz="1050" u="none" cap="none" strike="noStrike">
                <a:solidFill>
                  <a:schemeClr val="lt1"/>
                </a:solidFill>
                <a:latin typeface="Century Gothic"/>
                <a:ea typeface="Century Gothic"/>
                <a:cs typeface="Century Gothic"/>
                <a:sym typeface="Century Gothic"/>
              </a:defRPr>
            </a:lvl1pPr>
            <a:lvl2pPr indent="0" lvl="1" marL="0" algn="r">
              <a:lnSpc>
                <a:spcPct val="100000"/>
              </a:lnSpc>
              <a:spcBef>
                <a:spcPts val="0"/>
              </a:spcBef>
              <a:spcAft>
                <a:spcPts val="0"/>
              </a:spcAft>
              <a:buSzPts val="1050"/>
              <a:buNone/>
              <a:defRPr b="0" i="0" sz="1050" u="none" cap="none" strike="noStrike">
                <a:solidFill>
                  <a:schemeClr val="lt1"/>
                </a:solidFill>
                <a:latin typeface="Century Gothic"/>
                <a:ea typeface="Century Gothic"/>
                <a:cs typeface="Century Gothic"/>
                <a:sym typeface="Century Gothic"/>
              </a:defRPr>
            </a:lvl2pPr>
            <a:lvl3pPr indent="0" lvl="2" marL="0" algn="r">
              <a:lnSpc>
                <a:spcPct val="100000"/>
              </a:lnSpc>
              <a:spcBef>
                <a:spcPts val="0"/>
              </a:spcBef>
              <a:spcAft>
                <a:spcPts val="0"/>
              </a:spcAft>
              <a:buSzPts val="1050"/>
              <a:buNone/>
              <a:defRPr b="0" i="0" sz="1050" u="none" cap="none" strike="noStrike">
                <a:solidFill>
                  <a:schemeClr val="lt1"/>
                </a:solidFill>
                <a:latin typeface="Century Gothic"/>
                <a:ea typeface="Century Gothic"/>
                <a:cs typeface="Century Gothic"/>
                <a:sym typeface="Century Gothic"/>
              </a:defRPr>
            </a:lvl3pPr>
            <a:lvl4pPr indent="0" lvl="3" marL="0" algn="r">
              <a:lnSpc>
                <a:spcPct val="100000"/>
              </a:lnSpc>
              <a:spcBef>
                <a:spcPts val="0"/>
              </a:spcBef>
              <a:spcAft>
                <a:spcPts val="0"/>
              </a:spcAft>
              <a:buSzPts val="1050"/>
              <a:buNone/>
              <a:defRPr b="0" i="0" sz="1050" u="none" cap="none" strike="noStrike">
                <a:solidFill>
                  <a:schemeClr val="lt1"/>
                </a:solidFill>
                <a:latin typeface="Century Gothic"/>
                <a:ea typeface="Century Gothic"/>
                <a:cs typeface="Century Gothic"/>
                <a:sym typeface="Century Gothic"/>
              </a:defRPr>
            </a:lvl4pPr>
            <a:lvl5pPr indent="0" lvl="4" marL="0" algn="r">
              <a:lnSpc>
                <a:spcPct val="100000"/>
              </a:lnSpc>
              <a:spcBef>
                <a:spcPts val="0"/>
              </a:spcBef>
              <a:spcAft>
                <a:spcPts val="0"/>
              </a:spcAft>
              <a:buSzPts val="1050"/>
              <a:buNone/>
              <a:defRPr b="0" i="0" sz="1050" u="none" cap="none" strike="noStrike">
                <a:solidFill>
                  <a:schemeClr val="lt1"/>
                </a:solidFill>
                <a:latin typeface="Century Gothic"/>
                <a:ea typeface="Century Gothic"/>
                <a:cs typeface="Century Gothic"/>
                <a:sym typeface="Century Gothic"/>
              </a:defRPr>
            </a:lvl5pPr>
            <a:lvl6pPr indent="0" lvl="5" marL="0" algn="r">
              <a:lnSpc>
                <a:spcPct val="100000"/>
              </a:lnSpc>
              <a:spcBef>
                <a:spcPts val="0"/>
              </a:spcBef>
              <a:spcAft>
                <a:spcPts val="0"/>
              </a:spcAft>
              <a:buSzPts val="1050"/>
              <a:buNone/>
              <a:defRPr b="0" i="0" sz="1050" u="none" cap="none" strike="noStrike">
                <a:solidFill>
                  <a:schemeClr val="lt1"/>
                </a:solidFill>
                <a:latin typeface="Century Gothic"/>
                <a:ea typeface="Century Gothic"/>
                <a:cs typeface="Century Gothic"/>
                <a:sym typeface="Century Gothic"/>
              </a:defRPr>
            </a:lvl6pPr>
            <a:lvl7pPr indent="0" lvl="6" marL="0" algn="r">
              <a:lnSpc>
                <a:spcPct val="100000"/>
              </a:lnSpc>
              <a:spcBef>
                <a:spcPts val="0"/>
              </a:spcBef>
              <a:spcAft>
                <a:spcPts val="0"/>
              </a:spcAft>
              <a:buSzPts val="1050"/>
              <a:buNone/>
              <a:defRPr b="0" i="0" sz="1050" u="none" cap="none" strike="noStrike">
                <a:solidFill>
                  <a:schemeClr val="lt1"/>
                </a:solidFill>
                <a:latin typeface="Century Gothic"/>
                <a:ea typeface="Century Gothic"/>
                <a:cs typeface="Century Gothic"/>
                <a:sym typeface="Century Gothic"/>
              </a:defRPr>
            </a:lvl7pPr>
            <a:lvl8pPr indent="0" lvl="7" marL="0" algn="r">
              <a:lnSpc>
                <a:spcPct val="100000"/>
              </a:lnSpc>
              <a:spcBef>
                <a:spcPts val="0"/>
              </a:spcBef>
              <a:spcAft>
                <a:spcPts val="0"/>
              </a:spcAft>
              <a:buSzPts val="1050"/>
              <a:buNone/>
              <a:defRPr b="0" i="0" sz="1050" u="none" cap="none" strike="noStrike">
                <a:solidFill>
                  <a:schemeClr val="lt1"/>
                </a:solidFill>
                <a:latin typeface="Century Gothic"/>
                <a:ea typeface="Century Gothic"/>
                <a:cs typeface="Century Gothic"/>
                <a:sym typeface="Century Gothic"/>
              </a:defRPr>
            </a:lvl8pPr>
            <a:lvl9pPr indent="0" lvl="8" marL="0" algn="r">
              <a:lnSpc>
                <a:spcPct val="100000"/>
              </a:lnSpc>
              <a:spcBef>
                <a:spcPts val="0"/>
              </a:spcBef>
              <a:spcAft>
                <a:spcPts val="0"/>
              </a:spcAft>
              <a:buSzPts val="1050"/>
              <a:buNone/>
              <a:defRPr b="0" i="0" sz="1050" u="none" cap="none" strike="noStrike">
                <a:solidFill>
                  <a:schemeClr val="lt1"/>
                </a:solidFill>
                <a:latin typeface="Century Gothic"/>
                <a:ea typeface="Century Gothic"/>
                <a:cs typeface="Century Gothic"/>
                <a:sym typeface="Century Gothic"/>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61" name="Shape 61"/>
        <p:cNvGrpSpPr/>
        <p:nvPr/>
      </p:nvGrpSpPr>
      <p:grpSpPr>
        <a:xfrm>
          <a:off x="0" y="0"/>
          <a:ext cx="0" cy="0"/>
          <a:chOff x="0" y="0"/>
          <a:chExt cx="0" cy="0"/>
        </a:xfrm>
      </p:grpSpPr>
      <p:sp>
        <p:nvSpPr>
          <p:cNvPr id="62" name="Google Shape;62;p9"/>
          <p:cNvSpPr txBox="1"/>
          <p:nvPr>
            <p:ph type="title"/>
          </p:nvPr>
        </p:nvSpPr>
        <p:spPr>
          <a:xfrm>
            <a:off x="792480" y="1524000"/>
            <a:ext cx="4114800" cy="1600200"/>
          </a:xfrm>
          <a:prstGeom prst="rect">
            <a:avLst/>
          </a:prstGeom>
          <a:noFill/>
          <a:ln>
            <a:noFill/>
          </a:ln>
        </p:spPr>
        <p:txBody>
          <a:bodyPr anchorCtr="0" anchor="b" bIns="45700" lIns="91425" spcFirstLastPara="1" rIns="91425" wrap="square" tIns="45700">
            <a:noAutofit/>
          </a:bodyPr>
          <a:lstStyle>
            <a:lvl1pPr lvl="0" algn="l">
              <a:lnSpc>
                <a:spcPct val="90000"/>
              </a:lnSpc>
              <a:spcBef>
                <a:spcPts val="0"/>
              </a:spcBef>
              <a:spcAft>
                <a:spcPts val="0"/>
              </a:spcAft>
              <a:buClr>
                <a:schemeClr val="lt1"/>
              </a:buClr>
              <a:buSzPts val="3200"/>
              <a:buFont typeface="Century Gothic"/>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3" name="Google Shape;63;p9"/>
          <p:cNvSpPr txBox="1"/>
          <p:nvPr>
            <p:ph idx="1" type="body"/>
          </p:nvPr>
        </p:nvSpPr>
        <p:spPr>
          <a:xfrm>
            <a:off x="5181600" y="746760"/>
            <a:ext cx="6218000" cy="5517000"/>
          </a:xfrm>
          <a:prstGeom prst="rect">
            <a:avLst/>
          </a:prstGeom>
          <a:noFill/>
          <a:ln>
            <a:noFill/>
          </a:ln>
        </p:spPr>
        <p:txBody>
          <a:bodyPr anchorCtr="0" anchor="ctr" bIns="45700" lIns="91425" spcFirstLastPara="1" rIns="91425" wrap="square" tIns="45700">
            <a:noAutofit/>
          </a:bodyPr>
          <a:lstStyle>
            <a:lvl1pPr indent="-342900" lvl="0" marL="457200" algn="l">
              <a:lnSpc>
                <a:spcPct val="90000"/>
              </a:lnSpc>
              <a:spcBef>
                <a:spcPts val="1000"/>
              </a:spcBef>
              <a:spcAft>
                <a:spcPts val="0"/>
              </a:spcAft>
              <a:buClr>
                <a:schemeClr val="lt1"/>
              </a:buClr>
              <a:buSzPts val="1800"/>
              <a:buChar char="•"/>
              <a:defRPr/>
            </a:lvl1pPr>
            <a:lvl2pPr indent="-342900" lvl="1" marL="914400" algn="l">
              <a:lnSpc>
                <a:spcPct val="90000"/>
              </a:lnSpc>
              <a:spcBef>
                <a:spcPts val="500"/>
              </a:spcBef>
              <a:spcAft>
                <a:spcPts val="0"/>
              </a:spcAft>
              <a:buClr>
                <a:schemeClr val="lt1"/>
              </a:buClr>
              <a:buSzPts val="1800"/>
              <a:buChar char="•"/>
              <a:defRPr/>
            </a:lvl2pPr>
            <a:lvl3pPr indent="-342900" lvl="2" marL="1371600" algn="l">
              <a:lnSpc>
                <a:spcPct val="90000"/>
              </a:lnSpc>
              <a:spcBef>
                <a:spcPts val="500"/>
              </a:spcBef>
              <a:spcAft>
                <a:spcPts val="0"/>
              </a:spcAft>
              <a:buClr>
                <a:schemeClr val="lt1"/>
              </a:buClr>
              <a:buSzPts val="1800"/>
              <a:buChar char="•"/>
              <a:defRPr/>
            </a:lvl3pPr>
            <a:lvl4pPr indent="-342900" lvl="3" marL="1828800" algn="l">
              <a:lnSpc>
                <a:spcPct val="90000"/>
              </a:lnSpc>
              <a:spcBef>
                <a:spcPts val="500"/>
              </a:spcBef>
              <a:spcAft>
                <a:spcPts val="0"/>
              </a:spcAft>
              <a:buClr>
                <a:schemeClr val="lt1"/>
              </a:buClr>
              <a:buSzPts val="1800"/>
              <a:buChar char="•"/>
              <a:defRPr/>
            </a:lvl4pPr>
            <a:lvl5pPr indent="-342900" lvl="4" marL="2286000" algn="l">
              <a:lnSpc>
                <a:spcPct val="90000"/>
              </a:lnSpc>
              <a:spcBef>
                <a:spcPts val="500"/>
              </a:spcBef>
              <a:spcAft>
                <a:spcPts val="0"/>
              </a:spcAft>
              <a:buClr>
                <a:schemeClr val="lt1"/>
              </a:buClr>
              <a:buSzPts val="1800"/>
              <a:buChar char="•"/>
              <a:defRPr/>
            </a:lvl5pPr>
            <a:lvl6pPr indent="-342900" lvl="5" marL="2743200" algn="l">
              <a:lnSpc>
                <a:spcPct val="90000"/>
              </a:lnSpc>
              <a:spcBef>
                <a:spcPts val="500"/>
              </a:spcBef>
              <a:spcAft>
                <a:spcPts val="0"/>
              </a:spcAft>
              <a:buClr>
                <a:schemeClr val="lt1"/>
              </a:buClr>
              <a:buSzPts val="1800"/>
              <a:buChar char="•"/>
              <a:defRPr/>
            </a:lvl6pPr>
            <a:lvl7pPr indent="-342900" lvl="6" marL="3200400" algn="l">
              <a:lnSpc>
                <a:spcPct val="90000"/>
              </a:lnSpc>
              <a:spcBef>
                <a:spcPts val="500"/>
              </a:spcBef>
              <a:spcAft>
                <a:spcPts val="0"/>
              </a:spcAft>
              <a:buClr>
                <a:schemeClr val="lt1"/>
              </a:buClr>
              <a:buSzPts val="1800"/>
              <a:buChar char="•"/>
              <a:defRPr/>
            </a:lvl7pPr>
            <a:lvl8pPr indent="-342900" lvl="7" marL="3657600" algn="l">
              <a:lnSpc>
                <a:spcPct val="90000"/>
              </a:lnSpc>
              <a:spcBef>
                <a:spcPts val="500"/>
              </a:spcBef>
              <a:spcAft>
                <a:spcPts val="0"/>
              </a:spcAft>
              <a:buClr>
                <a:schemeClr val="lt1"/>
              </a:buClr>
              <a:buSzPts val="1800"/>
              <a:buChar char="•"/>
              <a:defRPr/>
            </a:lvl8pPr>
            <a:lvl9pPr indent="-342900" lvl="8" marL="4114800" algn="l">
              <a:lnSpc>
                <a:spcPct val="90000"/>
              </a:lnSpc>
              <a:spcBef>
                <a:spcPts val="500"/>
              </a:spcBef>
              <a:spcAft>
                <a:spcPts val="0"/>
              </a:spcAft>
              <a:buClr>
                <a:schemeClr val="lt1"/>
              </a:buClr>
              <a:buSzPts val="1800"/>
              <a:buChar char="•"/>
              <a:defRPr/>
            </a:lvl9pPr>
          </a:lstStyle>
          <a:p/>
        </p:txBody>
      </p:sp>
      <p:sp>
        <p:nvSpPr>
          <p:cNvPr id="64" name="Google Shape;64;p9"/>
          <p:cNvSpPr txBox="1"/>
          <p:nvPr>
            <p:ph idx="2" type="body"/>
          </p:nvPr>
        </p:nvSpPr>
        <p:spPr>
          <a:xfrm>
            <a:off x="792480" y="3124200"/>
            <a:ext cx="4114800" cy="3139500"/>
          </a:xfrm>
          <a:prstGeom prst="rect">
            <a:avLst/>
          </a:prstGeom>
          <a:noFill/>
          <a:ln>
            <a:noFill/>
          </a:ln>
        </p:spPr>
        <p:txBody>
          <a:bodyPr anchorCtr="0" anchor="t" bIns="45700" lIns="91425" spcFirstLastPara="1" rIns="91425" wrap="square" tIns="45700">
            <a:noAutofit/>
          </a:bodyPr>
          <a:lstStyle>
            <a:lvl1pPr indent="-228600" lvl="0" marL="457200" algn="l">
              <a:lnSpc>
                <a:spcPct val="90000"/>
              </a:lnSpc>
              <a:spcBef>
                <a:spcPts val="1000"/>
              </a:spcBef>
              <a:spcAft>
                <a:spcPts val="0"/>
              </a:spcAft>
              <a:buClr>
                <a:schemeClr val="lt1"/>
              </a:buClr>
              <a:buSzPts val="1600"/>
              <a:buNone/>
              <a:defRPr sz="1600"/>
            </a:lvl1pPr>
            <a:lvl2pPr indent="-228600" lvl="1" marL="914400" algn="l">
              <a:lnSpc>
                <a:spcPct val="90000"/>
              </a:lnSpc>
              <a:spcBef>
                <a:spcPts val="500"/>
              </a:spcBef>
              <a:spcAft>
                <a:spcPts val="0"/>
              </a:spcAft>
              <a:buClr>
                <a:schemeClr val="lt1"/>
              </a:buClr>
              <a:buSzPts val="1400"/>
              <a:buNone/>
              <a:defRPr sz="1400"/>
            </a:lvl2pPr>
            <a:lvl3pPr indent="-228600" lvl="2" marL="1371600" algn="l">
              <a:lnSpc>
                <a:spcPct val="90000"/>
              </a:lnSpc>
              <a:spcBef>
                <a:spcPts val="500"/>
              </a:spcBef>
              <a:spcAft>
                <a:spcPts val="0"/>
              </a:spcAft>
              <a:buClr>
                <a:schemeClr val="lt1"/>
              </a:buClr>
              <a:buSzPts val="1200"/>
              <a:buNone/>
              <a:defRPr sz="1200"/>
            </a:lvl3pPr>
            <a:lvl4pPr indent="-228600" lvl="3" marL="1828800" algn="l">
              <a:lnSpc>
                <a:spcPct val="90000"/>
              </a:lnSpc>
              <a:spcBef>
                <a:spcPts val="500"/>
              </a:spcBef>
              <a:spcAft>
                <a:spcPts val="0"/>
              </a:spcAft>
              <a:buClr>
                <a:schemeClr val="lt1"/>
              </a:buClr>
              <a:buSzPts val="1000"/>
              <a:buNone/>
              <a:defRPr sz="1000"/>
            </a:lvl4pPr>
            <a:lvl5pPr indent="-228600" lvl="4" marL="2286000" algn="l">
              <a:lnSpc>
                <a:spcPct val="90000"/>
              </a:lnSpc>
              <a:spcBef>
                <a:spcPts val="500"/>
              </a:spcBef>
              <a:spcAft>
                <a:spcPts val="0"/>
              </a:spcAft>
              <a:buClr>
                <a:schemeClr val="lt1"/>
              </a:buClr>
              <a:buSzPts val="1000"/>
              <a:buNone/>
              <a:defRPr sz="1000"/>
            </a:lvl5pPr>
            <a:lvl6pPr indent="-228600" lvl="5" marL="2743200" algn="l">
              <a:lnSpc>
                <a:spcPct val="90000"/>
              </a:lnSpc>
              <a:spcBef>
                <a:spcPts val="500"/>
              </a:spcBef>
              <a:spcAft>
                <a:spcPts val="0"/>
              </a:spcAft>
              <a:buClr>
                <a:schemeClr val="lt1"/>
              </a:buClr>
              <a:buSzPts val="1000"/>
              <a:buNone/>
              <a:defRPr sz="1000"/>
            </a:lvl6pPr>
            <a:lvl7pPr indent="-228600" lvl="6" marL="3200400" algn="l">
              <a:lnSpc>
                <a:spcPct val="90000"/>
              </a:lnSpc>
              <a:spcBef>
                <a:spcPts val="500"/>
              </a:spcBef>
              <a:spcAft>
                <a:spcPts val="0"/>
              </a:spcAft>
              <a:buClr>
                <a:schemeClr val="lt1"/>
              </a:buClr>
              <a:buSzPts val="1000"/>
              <a:buNone/>
              <a:defRPr sz="1000"/>
            </a:lvl7pPr>
            <a:lvl8pPr indent="-228600" lvl="7" marL="3657600" algn="l">
              <a:lnSpc>
                <a:spcPct val="90000"/>
              </a:lnSpc>
              <a:spcBef>
                <a:spcPts val="500"/>
              </a:spcBef>
              <a:spcAft>
                <a:spcPts val="0"/>
              </a:spcAft>
              <a:buClr>
                <a:schemeClr val="lt1"/>
              </a:buClr>
              <a:buSzPts val="1000"/>
              <a:buNone/>
              <a:defRPr sz="1000"/>
            </a:lvl8pPr>
            <a:lvl9pPr indent="-228600" lvl="8" marL="4114800" algn="l">
              <a:lnSpc>
                <a:spcPct val="90000"/>
              </a:lnSpc>
              <a:spcBef>
                <a:spcPts val="500"/>
              </a:spcBef>
              <a:spcAft>
                <a:spcPts val="0"/>
              </a:spcAft>
              <a:buClr>
                <a:schemeClr val="lt1"/>
              </a:buClr>
              <a:buSzPts val="1000"/>
              <a:buNone/>
              <a:defRPr sz="1000"/>
            </a:lvl9pPr>
          </a:lstStyle>
          <a:p/>
        </p:txBody>
      </p:sp>
      <p:sp>
        <p:nvSpPr>
          <p:cNvPr id="65" name="Google Shape;65;p9"/>
          <p:cNvSpPr txBox="1"/>
          <p:nvPr>
            <p:ph idx="10" type="dt"/>
          </p:nvPr>
        </p:nvSpPr>
        <p:spPr>
          <a:xfrm>
            <a:off x="8549640" y="6356351"/>
            <a:ext cx="2850000" cy="365100"/>
          </a:xfrm>
          <a:prstGeom prst="rect">
            <a:avLst/>
          </a:prstGeom>
          <a:noFill/>
          <a:ln>
            <a:noFill/>
          </a:ln>
        </p:spPr>
        <p:txBody>
          <a:bodyPr anchorCtr="0" anchor="ctr" bIns="45700" lIns="91425" spcFirstLastPara="1" rIns="91425" wrap="square" tIns="4570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6" name="Google Shape;66;p9"/>
          <p:cNvSpPr txBox="1"/>
          <p:nvPr>
            <p:ph idx="11" type="ftr"/>
          </p:nvPr>
        </p:nvSpPr>
        <p:spPr>
          <a:xfrm>
            <a:off x="792480" y="6355846"/>
            <a:ext cx="7574400" cy="3651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7" name="Google Shape;67;p9"/>
          <p:cNvSpPr txBox="1"/>
          <p:nvPr>
            <p:ph idx="12" type="sldNum"/>
          </p:nvPr>
        </p:nvSpPr>
        <p:spPr>
          <a:xfrm>
            <a:off x="8763000" y="381001"/>
            <a:ext cx="2636400" cy="365100"/>
          </a:xfrm>
          <a:prstGeom prst="rect">
            <a:avLst/>
          </a:prstGeom>
          <a:noFill/>
          <a:ln>
            <a:noFill/>
          </a:ln>
        </p:spPr>
        <p:txBody>
          <a:bodyPr anchorCtr="0" anchor="ctr" bIns="45700" lIns="91425" spcFirstLastPara="1" rIns="91425" wrap="square" tIns="45700">
            <a:noAutofit/>
          </a:bodyPr>
          <a:lstStyle>
            <a:lvl1pPr indent="0" lvl="0" marL="0" algn="r">
              <a:lnSpc>
                <a:spcPct val="100000"/>
              </a:lnSpc>
              <a:spcBef>
                <a:spcPts val="0"/>
              </a:spcBef>
              <a:spcAft>
                <a:spcPts val="0"/>
              </a:spcAft>
              <a:buSzPts val="1050"/>
              <a:buNone/>
              <a:defRPr b="0" i="0" sz="1050" u="none" cap="none" strike="noStrike">
                <a:solidFill>
                  <a:schemeClr val="lt1"/>
                </a:solidFill>
                <a:latin typeface="Century Gothic"/>
                <a:ea typeface="Century Gothic"/>
                <a:cs typeface="Century Gothic"/>
                <a:sym typeface="Century Gothic"/>
              </a:defRPr>
            </a:lvl1pPr>
            <a:lvl2pPr indent="0" lvl="1" marL="0" algn="r">
              <a:lnSpc>
                <a:spcPct val="100000"/>
              </a:lnSpc>
              <a:spcBef>
                <a:spcPts val="0"/>
              </a:spcBef>
              <a:spcAft>
                <a:spcPts val="0"/>
              </a:spcAft>
              <a:buSzPts val="1050"/>
              <a:buNone/>
              <a:defRPr b="0" i="0" sz="1050" u="none" cap="none" strike="noStrike">
                <a:solidFill>
                  <a:schemeClr val="lt1"/>
                </a:solidFill>
                <a:latin typeface="Century Gothic"/>
                <a:ea typeface="Century Gothic"/>
                <a:cs typeface="Century Gothic"/>
                <a:sym typeface="Century Gothic"/>
              </a:defRPr>
            </a:lvl2pPr>
            <a:lvl3pPr indent="0" lvl="2" marL="0" algn="r">
              <a:lnSpc>
                <a:spcPct val="100000"/>
              </a:lnSpc>
              <a:spcBef>
                <a:spcPts val="0"/>
              </a:spcBef>
              <a:spcAft>
                <a:spcPts val="0"/>
              </a:spcAft>
              <a:buSzPts val="1050"/>
              <a:buNone/>
              <a:defRPr b="0" i="0" sz="1050" u="none" cap="none" strike="noStrike">
                <a:solidFill>
                  <a:schemeClr val="lt1"/>
                </a:solidFill>
                <a:latin typeface="Century Gothic"/>
                <a:ea typeface="Century Gothic"/>
                <a:cs typeface="Century Gothic"/>
                <a:sym typeface="Century Gothic"/>
              </a:defRPr>
            </a:lvl3pPr>
            <a:lvl4pPr indent="0" lvl="3" marL="0" algn="r">
              <a:lnSpc>
                <a:spcPct val="100000"/>
              </a:lnSpc>
              <a:spcBef>
                <a:spcPts val="0"/>
              </a:spcBef>
              <a:spcAft>
                <a:spcPts val="0"/>
              </a:spcAft>
              <a:buSzPts val="1050"/>
              <a:buNone/>
              <a:defRPr b="0" i="0" sz="1050" u="none" cap="none" strike="noStrike">
                <a:solidFill>
                  <a:schemeClr val="lt1"/>
                </a:solidFill>
                <a:latin typeface="Century Gothic"/>
                <a:ea typeface="Century Gothic"/>
                <a:cs typeface="Century Gothic"/>
                <a:sym typeface="Century Gothic"/>
              </a:defRPr>
            </a:lvl4pPr>
            <a:lvl5pPr indent="0" lvl="4" marL="0" algn="r">
              <a:lnSpc>
                <a:spcPct val="100000"/>
              </a:lnSpc>
              <a:spcBef>
                <a:spcPts val="0"/>
              </a:spcBef>
              <a:spcAft>
                <a:spcPts val="0"/>
              </a:spcAft>
              <a:buSzPts val="1050"/>
              <a:buNone/>
              <a:defRPr b="0" i="0" sz="1050" u="none" cap="none" strike="noStrike">
                <a:solidFill>
                  <a:schemeClr val="lt1"/>
                </a:solidFill>
                <a:latin typeface="Century Gothic"/>
                <a:ea typeface="Century Gothic"/>
                <a:cs typeface="Century Gothic"/>
                <a:sym typeface="Century Gothic"/>
              </a:defRPr>
            </a:lvl5pPr>
            <a:lvl6pPr indent="0" lvl="5" marL="0" algn="r">
              <a:lnSpc>
                <a:spcPct val="100000"/>
              </a:lnSpc>
              <a:spcBef>
                <a:spcPts val="0"/>
              </a:spcBef>
              <a:spcAft>
                <a:spcPts val="0"/>
              </a:spcAft>
              <a:buSzPts val="1050"/>
              <a:buNone/>
              <a:defRPr b="0" i="0" sz="1050" u="none" cap="none" strike="noStrike">
                <a:solidFill>
                  <a:schemeClr val="lt1"/>
                </a:solidFill>
                <a:latin typeface="Century Gothic"/>
                <a:ea typeface="Century Gothic"/>
                <a:cs typeface="Century Gothic"/>
                <a:sym typeface="Century Gothic"/>
              </a:defRPr>
            </a:lvl6pPr>
            <a:lvl7pPr indent="0" lvl="6" marL="0" algn="r">
              <a:lnSpc>
                <a:spcPct val="100000"/>
              </a:lnSpc>
              <a:spcBef>
                <a:spcPts val="0"/>
              </a:spcBef>
              <a:spcAft>
                <a:spcPts val="0"/>
              </a:spcAft>
              <a:buSzPts val="1050"/>
              <a:buNone/>
              <a:defRPr b="0" i="0" sz="1050" u="none" cap="none" strike="noStrike">
                <a:solidFill>
                  <a:schemeClr val="lt1"/>
                </a:solidFill>
                <a:latin typeface="Century Gothic"/>
                <a:ea typeface="Century Gothic"/>
                <a:cs typeface="Century Gothic"/>
                <a:sym typeface="Century Gothic"/>
              </a:defRPr>
            </a:lvl7pPr>
            <a:lvl8pPr indent="0" lvl="7" marL="0" algn="r">
              <a:lnSpc>
                <a:spcPct val="100000"/>
              </a:lnSpc>
              <a:spcBef>
                <a:spcPts val="0"/>
              </a:spcBef>
              <a:spcAft>
                <a:spcPts val="0"/>
              </a:spcAft>
              <a:buSzPts val="1050"/>
              <a:buNone/>
              <a:defRPr b="0" i="0" sz="1050" u="none" cap="none" strike="noStrike">
                <a:solidFill>
                  <a:schemeClr val="lt1"/>
                </a:solidFill>
                <a:latin typeface="Century Gothic"/>
                <a:ea typeface="Century Gothic"/>
                <a:cs typeface="Century Gothic"/>
                <a:sym typeface="Century Gothic"/>
              </a:defRPr>
            </a:lvl8pPr>
            <a:lvl9pPr indent="0" lvl="8" marL="0" algn="r">
              <a:lnSpc>
                <a:spcPct val="100000"/>
              </a:lnSpc>
              <a:spcBef>
                <a:spcPts val="0"/>
              </a:spcBef>
              <a:spcAft>
                <a:spcPts val="0"/>
              </a:spcAft>
              <a:buSzPts val="1050"/>
              <a:buNone/>
              <a:defRPr b="0" i="0" sz="1050" u="none" cap="none" strike="noStrike">
                <a:solidFill>
                  <a:schemeClr val="lt1"/>
                </a:solidFill>
                <a:latin typeface="Century Gothic"/>
                <a:ea typeface="Century Gothic"/>
                <a:cs typeface="Century Gothic"/>
                <a:sym typeface="Century Gothic"/>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68" name="Shape 68"/>
        <p:cNvGrpSpPr/>
        <p:nvPr/>
      </p:nvGrpSpPr>
      <p:grpSpPr>
        <a:xfrm>
          <a:off x="0" y="0"/>
          <a:ext cx="0" cy="0"/>
          <a:chOff x="0" y="0"/>
          <a:chExt cx="0" cy="0"/>
        </a:xfrm>
      </p:grpSpPr>
      <p:sp>
        <p:nvSpPr>
          <p:cNvPr id="69" name="Google Shape;69;p10"/>
          <p:cNvSpPr txBox="1"/>
          <p:nvPr>
            <p:ph type="title"/>
          </p:nvPr>
        </p:nvSpPr>
        <p:spPr>
          <a:xfrm>
            <a:off x="792480" y="1524000"/>
            <a:ext cx="5434400" cy="1600200"/>
          </a:xfrm>
          <a:prstGeom prst="rect">
            <a:avLst/>
          </a:prstGeom>
          <a:noFill/>
          <a:ln>
            <a:noFill/>
          </a:ln>
        </p:spPr>
        <p:txBody>
          <a:bodyPr anchorCtr="0" anchor="b" bIns="45700" lIns="91425" spcFirstLastPara="1" rIns="91425" wrap="square" tIns="45700">
            <a:noAutofit/>
          </a:bodyPr>
          <a:lstStyle>
            <a:lvl1pPr lvl="0" algn="l">
              <a:lnSpc>
                <a:spcPct val="90000"/>
              </a:lnSpc>
              <a:spcBef>
                <a:spcPts val="0"/>
              </a:spcBef>
              <a:spcAft>
                <a:spcPts val="0"/>
              </a:spcAft>
              <a:buClr>
                <a:schemeClr val="lt1"/>
              </a:buClr>
              <a:buSzPts val="3200"/>
              <a:buFont typeface="Century Gothic"/>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0" name="Google Shape;70;p10"/>
          <p:cNvSpPr/>
          <p:nvPr>
            <p:ph idx="2" type="pic"/>
          </p:nvPr>
        </p:nvSpPr>
        <p:spPr>
          <a:xfrm>
            <a:off x="6503365" y="751242"/>
            <a:ext cx="4898800" cy="5512500"/>
          </a:xfrm>
          <a:prstGeom prst="rect">
            <a:avLst/>
          </a:prstGeom>
          <a:noFill/>
          <a:ln>
            <a:noFill/>
          </a:ln>
        </p:spPr>
      </p:sp>
      <p:sp>
        <p:nvSpPr>
          <p:cNvPr id="71" name="Google Shape;71;p10"/>
          <p:cNvSpPr txBox="1"/>
          <p:nvPr>
            <p:ph idx="1" type="body"/>
          </p:nvPr>
        </p:nvSpPr>
        <p:spPr>
          <a:xfrm>
            <a:off x="792480" y="3124200"/>
            <a:ext cx="5434400" cy="3139500"/>
          </a:xfrm>
          <a:prstGeom prst="rect">
            <a:avLst/>
          </a:prstGeom>
          <a:noFill/>
          <a:ln>
            <a:noFill/>
          </a:ln>
        </p:spPr>
        <p:txBody>
          <a:bodyPr anchorCtr="0" anchor="t" bIns="45700" lIns="91425" spcFirstLastPara="1" rIns="91425" wrap="square" tIns="45700">
            <a:noAutofit/>
          </a:bodyPr>
          <a:lstStyle>
            <a:lvl1pPr indent="-228600" lvl="0" marL="457200" algn="l">
              <a:lnSpc>
                <a:spcPct val="90000"/>
              </a:lnSpc>
              <a:spcBef>
                <a:spcPts val="1000"/>
              </a:spcBef>
              <a:spcAft>
                <a:spcPts val="0"/>
              </a:spcAft>
              <a:buClr>
                <a:schemeClr val="lt1"/>
              </a:buClr>
              <a:buSzPts val="1600"/>
              <a:buNone/>
              <a:defRPr sz="1600"/>
            </a:lvl1pPr>
            <a:lvl2pPr indent="-228600" lvl="1" marL="914400" algn="l">
              <a:lnSpc>
                <a:spcPct val="90000"/>
              </a:lnSpc>
              <a:spcBef>
                <a:spcPts val="500"/>
              </a:spcBef>
              <a:spcAft>
                <a:spcPts val="0"/>
              </a:spcAft>
              <a:buClr>
                <a:schemeClr val="lt1"/>
              </a:buClr>
              <a:buSzPts val="1400"/>
              <a:buNone/>
              <a:defRPr sz="1400"/>
            </a:lvl2pPr>
            <a:lvl3pPr indent="-228600" lvl="2" marL="1371600" algn="l">
              <a:lnSpc>
                <a:spcPct val="90000"/>
              </a:lnSpc>
              <a:spcBef>
                <a:spcPts val="500"/>
              </a:spcBef>
              <a:spcAft>
                <a:spcPts val="0"/>
              </a:spcAft>
              <a:buClr>
                <a:schemeClr val="lt1"/>
              </a:buClr>
              <a:buSzPts val="1200"/>
              <a:buNone/>
              <a:defRPr sz="1200"/>
            </a:lvl3pPr>
            <a:lvl4pPr indent="-228600" lvl="3" marL="1828800" algn="l">
              <a:lnSpc>
                <a:spcPct val="90000"/>
              </a:lnSpc>
              <a:spcBef>
                <a:spcPts val="500"/>
              </a:spcBef>
              <a:spcAft>
                <a:spcPts val="0"/>
              </a:spcAft>
              <a:buClr>
                <a:schemeClr val="lt1"/>
              </a:buClr>
              <a:buSzPts val="1000"/>
              <a:buNone/>
              <a:defRPr sz="1000"/>
            </a:lvl4pPr>
            <a:lvl5pPr indent="-228600" lvl="4" marL="2286000" algn="l">
              <a:lnSpc>
                <a:spcPct val="90000"/>
              </a:lnSpc>
              <a:spcBef>
                <a:spcPts val="500"/>
              </a:spcBef>
              <a:spcAft>
                <a:spcPts val="0"/>
              </a:spcAft>
              <a:buClr>
                <a:schemeClr val="lt1"/>
              </a:buClr>
              <a:buSzPts val="1000"/>
              <a:buNone/>
              <a:defRPr sz="1000"/>
            </a:lvl5pPr>
            <a:lvl6pPr indent="-228600" lvl="5" marL="2743200" algn="l">
              <a:lnSpc>
                <a:spcPct val="90000"/>
              </a:lnSpc>
              <a:spcBef>
                <a:spcPts val="500"/>
              </a:spcBef>
              <a:spcAft>
                <a:spcPts val="0"/>
              </a:spcAft>
              <a:buClr>
                <a:schemeClr val="lt1"/>
              </a:buClr>
              <a:buSzPts val="1000"/>
              <a:buNone/>
              <a:defRPr sz="1000"/>
            </a:lvl6pPr>
            <a:lvl7pPr indent="-228600" lvl="6" marL="3200400" algn="l">
              <a:lnSpc>
                <a:spcPct val="90000"/>
              </a:lnSpc>
              <a:spcBef>
                <a:spcPts val="500"/>
              </a:spcBef>
              <a:spcAft>
                <a:spcPts val="0"/>
              </a:spcAft>
              <a:buClr>
                <a:schemeClr val="lt1"/>
              </a:buClr>
              <a:buSzPts val="1000"/>
              <a:buNone/>
              <a:defRPr sz="1000"/>
            </a:lvl7pPr>
            <a:lvl8pPr indent="-228600" lvl="7" marL="3657600" algn="l">
              <a:lnSpc>
                <a:spcPct val="90000"/>
              </a:lnSpc>
              <a:spcBef>
                <a:spcPts val="500"/>
              </a:spcBef>
              <a:spcAft>
                <a:spcPts val="0"/>
              </a:spcAft>
              <a:buClr>
                <a:schemeClr val="lt1"/>
              </a:buClr>
              <a:buSzPts val="1000"/>
              <a:buNone/>
              <a:defRPr sz="1000"/>
            </a:lvl8pPr>
            <a:lvl9pPr indent="-228600" lvl="8" marL="4114800" algn="l">
              <a:lnSpc>
                <a:spcPct val="90000"/>
              </a:lnSpc>
              <a:spcBef>
                <a:spcPts val="500"/>
              </a:spcBef>
              <a:spcAft>
                <a:spcPts val="0"/>
              </a:spcAft>
              <a:buClr>
                <a:schemeClr val="lt1"/>
              </a:buClr>
              <a:buSzPts val="1000"/>
              <a:buNone/>
              <a:defRPr sz="1000"/>
            </a:lvl9pPr>
          </a:lstStyle>
          <a:p/>
        </p:txBody>
      </p:sp>
      <p:sp>
        <p:nvSpPr>
          <p:cNvPr id="72" name="Google Shape;72;p10"/>
          <p:cNvSpPr txBox="1"/>
          <p:nvPr>
            <p:ph idx="10" type="dt"/>
          </p:nvPr>
        </p:nvSpPr>
        <p:spPr>
          <a:xfrm>
            <a:off x="8549640" y="6356351"/>
            <a:ext cx="2850000" cy="365100"/>
          </a:xfrm>
          <a:prstGeom prst="rect">
            <a:avLst/>
          </a:prstGeom>
          <a:noFill/>
          <a:ln>
            <a:noFill/>
          </a:ln>
        </p:spPr>
        <p:txBody>
          <a:bodyPr anchorCtr="0" anchor="ctr" bIns="45700" lIns="91425" spcFirstLastPara="1" rIns="91425" wrap="square" tIns="4570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3" name="Google Shape;73;p10"/>
          <p:cNvSpPr txBox="1"/>
          <p:nvPr>
            <p:ph idx="11" type="ftr"/>
          </p:nvPr>
        </p:nvSpPr>
        <p:spPr>
          <a:xfrm>
            <a:off x="792480" y="6355846"/>
            <a:ext cx="7574400" cy="3651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4" name="Google Shape;74;p10"/>
          <p:cNvSpPr txBox="1"/>
          <p:nvPr>
            <p:ph idx="12" type="sldNum"/>
          </p:nvPr>
        </p:nvSpPr>
        <p:spPr>
          <a:xfrm>
            <a:off x="8763000" y="381001"/>
            <a:ext cx="2636400" cy="365100"/>
          </a:xfrm>
          <a:prstGeom prst="rect">
            <a:avLst/>
          </a:prstGeom>
          <a:noFill/>
          <a:ln>
            <a:noFill/>
          </a:ln>
        </p:spPr>
        <p:txBody>
          <a:bodyPr anchorCtr="0" anchor="ctr" bIns="45700" lIns="91425" spcFirstLastPara="1" rIns="91425" wrap="square" tIns="45700">
            <a:noAutofit/>
          </a:bodyPr>
          <a:lstStyle>
            <a:lvl1pPr indent="0" lvl="0" marL="0" algn="r">
              <a:lnSpc>
                <a:spcPct val="100000"/>
              </a:lnSpc>
              <a:spcBef>
                <a:spcPts val="0"/>
              </a:spcBef>
              <a:spcAft>
                <a:spcPts val="0"/>
              </a:spcAft>
              <a:buSzPts val="1050"/>
              <a:buNone/>
              <a:defRPr b="0" i="0" sz="1050" u="none" cap="none" strike="noStrike">
                <a:solidFill>
                  <a:schemeClr val="lt1"/>
                </a:solidFill>
                <a:latin typeface="Century Gothic"/>
                <a:ea typeface="Century Gothic"/>
                <a:cs typeface="Century Gothic"/>
                <a:sym typeface="Century Gothic"/>
              </a:defRPr>
            </a:lvl1pPr>
            <a:lvl2pPr indent="0" lvl="1" marL="0" algn="r">
              <a:lnSpc>
                <a:spcPct val="100000"/>
              </a:lnSpc>
              <a:spcBef>
                <a:spcPts val="0"/>
              </a:spcBef>
              <a:spcAft>
                <a:spcPts val="0"/>
              </a:spcAft>
              <a:buSzPts val="1050"/>
              <a:buNone/>
              <a:defRPr b="0" i="0" sz="1050" u="none" cap="none" strike="noStrike">
                <a:solidFill>
                  <a:schemeClr val="lt1"/>
                </a:solidFill>
                <a:latin typeface="Century Gothic"/>
                <a:ea typeface="Century Gothic"/>
                <a:cs typeface="Century Gothic"/>
                <a:sym typeface="Century Gothic"/>
              </a:defRPr>
            </a:lvl2pPr>
            <a:lvl3pPr indent="0" lvl="2" marL="0" algn="r">
              <a:lnSpc>
                <a:spcPct val="100000"/>
              </a:lnSpc>
              <a:spcBef>
                <a:spcPts val="0"/>
              </a:spcBef>
              <a:spcAft>
                <a:spcPts val="0"/>
              </a:spcAft>
              <a:buSzPts val="1050"/>
              <a:buNone/>
              <a:defRPr b="0" i="0" sz="1050" u="none" cap="none" strike="noStrike">
                <a:solidFill>
                  <a:schemeClr val="lt1"/>
                </a:solidFill>
                <a:latin typeface="Century Gothic"/>
                <a:ea typeface="Century Gothic"/>
                <a:cs typeface="Century Gothic"/>
                <a:sym typeface="Century Gothic"/>
              </a:defRPr>
            </a:lvl3pPr>
            <a:lvl4pPr indent="0" lvl="3" marL="0" algn="r">
              <a:lnSpc>
                <a:spcPct val="100000"/>
              </a:lnSpc>
              <a:spcBef>
                <a:spcPts val="0"/>
              </a:spcBef>
              <a:spcAft>
                <a:spcPts val="0"/>
              </a:spcAft>
              <a:buSzPts val="1050"/>
              <a:buNone/>
              <a:defRPr b="0" i="0" sz="1050" u="none" cap="none" strike="noStrike">
                <a:solidFill>
                  <a:schemeClr val="lt1"/>
                </a:solidFill>
                <a:latin typeface="Century Gothic"/>
                <a:ea typeface="Century Gothic"/>
                <a:cs typeface="Century Gothic"/>
                <a:sym typeface="Century Gothic"/>
              </a:defRPr>
            </a:lvl4pPr>
            <a:lvl5pPr indent="0" lvl="4" marL="0" algn="r">
              <a:lnSpc>
                <a:spcPct val="100000"/>
              </a:lnSpc>
              <a:spcBef>
                <a:spcPts val="0"/>
              </a:spcBef>
              <a:spcAft>
                <a:spcPts val="0"/>
              </a:spcAft>
              <a:buSzPts val="1050"/>
              <a:buNone/>
              <a:defRPr b="0" i="0" sz="1050" u="none" cap="none" strike="noStrike">
                <a:solidFill>
                  <a:schemeClr val="lt1"/>
                </a:solidFill>
                <a:latin typeface="Century Gothic"/>
                <a:ea typeface="Century Gothic"/>
                <a:cs typeface="Century Gothic"/>
                <a:sym typeface="Century Gothic"/>
              </a:defRPr>
            </a:lvl5pPr>
            <a:lvl6pPr indent="0" lvl="5" marL="0" algn="r">
              <a:lnSpc>
                <a:spcPct val="100000"/>
              </a:lnSpc>
              <a:spcBef>
                <a:spcPts val="0"/>
              </a:spcBef>
              <a:spcAft>
                <a:spcPts val="0"/>
              </a:spcAft>
              <a:buSzPts val="1050"/>
              <a:buNone/>
              <a:defRPr b="0" i="0" sz="1050" u="none" cap="none" strike="noStrike">
                <a:solidFill>
                  <a:schemeClr val="lt1"/>
                </a:solidFill>
                <a:latin typeface="Century Gothic"/>
                <a:ea typeface="Century Gothic"/>
                <a:cs typeface="Century Gothic"/>
                <a:sym typeface="Century Gothic"/>
              </a:defRPr>
            </a:lvl6pPr>
            <a:lvl7pPr indent="0" lvl="6" marL="0" algn="r">
              <a:lnSpc>
                <a:spcPct val="100000"/>
              </a:lnSpc>
              <a:spcBef>
                <a:spcPts val="0"/>
              </a:spcBef>
              <a:spcAft>
                <a:spcPts val="0"/>
              </a:spcAft>
              <a:buSzPts val="1050"/>
              <a:buNone/>
              <a:defRPr b="0" i="0" sz="1050" u="none" cap="none" strike="noStrike">
                <a:solidFill>
                  <a:schemeClr val="lt1"/>
                </a:solidFill>
                <a:latin typeface="Century Gothic"/>
                <a:ea typeface="Century Gothic"/>
                <a:cs typeface="Century Gothic"/>
                <a:sym typeface="Century Gothic"/>
              </a:defRPr>
            </a:lvl7pPr>
            <a:lvl8pPr indent="0" lvl="7" marL="0" algn="r">
              <a:lnSpc>
                <a:spcPct val="100000"/>
              </a:lnSpc>
              <a:spcBef>
                <a:spcPts val="0"/>
              </a:spcBef>
              <a:spcAft>
                <a:spcPts val="0"/>
              </a:spcAft>
              <a:buSzPts val="1050"/>
              <a:buNone/>
              <a:defRPr b="0" i="0" sz="1050" u="none" cap="none" strike="noStrike">
                <a:solidFill>
                  <a:schemeClr val="lt1"/>
                </a:solidFill>
                <a:latin typeface="Century Gothic"/>
                <a:ea typeface="Century Gothic"/>
                <a:cs typeface="Century Gothic"/>
                <a:sym typeface="Century Gothic"/>
              </a:defRPr>
            </a:lvl8pPr>
            <a:lvl9pPr indent="0" lvl="8" marL="0" algn="r">
              <a:lnSpc>
                <a:spcPct val="100000"/>
              </a:lnSpc>
              <a:spcBef>
                <a:spcPts val="0"/>
              </a:spcBef>
              <a:spcAft>
                <a:spcPts val="0"/>
              </a:spcAft>
              <a:buSzPts val="1050"/>
              <a:buNone/>
              <a:defRPr b="0" i="0" sz="1050" u="none" cap="none" strike="noStrike">
                <a:solidFill>
                  <a:schemeClr val="lt1"/>
                </a:solidFill>
                <a:latin typeface="Century Gothic"/>
                <a:ea typeface="Century Gothic"/>
                <a:cs typeface="Century Gothic"/>
                <a:sym typeface="Century Gothic"/>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0.xml"/><Relationship Id="rId10" Type="http://schemas.openxmlformats.org/officeDocument/2006/relationships/slideLayout" Target="../slideLayouts/slideLayout9.xml"/><Relationship Id="rId13" Type="http://schemas.openxmlformats.org/officeDocument/2006/relationships/slideLayout" Target="../slideLayouts/slideLayout12.xml"/><Relationship Id="rId12" Type="http://schemas.openxmlformats.org/officeDocument/2006/relationships/slideLayout" Target="../slideLayouts/slideLayout11.xml"/><Relationship Id="rId1" Type="http://schemas.openxmlformats.org/officeDocument/2006/relationships/image" Target="../media/image3.png"/><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9" Type="http://schemas.openxmlformats.org/officeDocument/2006/relationships/slideLayout" Target="../slideLayouts/slideLayout8.xml"/><Relationship Id="rId15" Type="http://schemas.openxmlformats.org/officeDocument/2006/relationships/slideLayout" Target="../slideLayouts/slideLayout14.xml"/><Relationship Id="rId14" Type="http://schemas.openxmlformats.org/officeDocument/2006/relationships/slideLayout" Target="../slideLayouts/slideLayout13.xml"/><Relationship Id="rId17" Type="http://schemas.openxmlformats.org/officeDocument/2006/relationships/slideLayout" Target="../slideLayouts/slideLayout16.xml"/><Relationship Id="rId16" Type="http://schemas.openxmlformats.org/officeDocument/2006/relationships/slideLayout" Target="../slideLayouts/slideLayout15.xml"/><Relationship Id="rId5" Type="http://schemas.openxmlformats.org/officeDocument/2006/relationships/slideLayout" Target="../slideLayouts/slideLayout4.xml"/><Relationship Id="rId19" Type="http://schemas.openxmlformats.org/officeDocument/2006/relationships/theme" Target="../theme/theme1.xml"/><Relationship Id="rId6" Type="http://schemas.openxmlformats.org/officeDocument/2006/relationships/slideLayout" Target="../slideLayouts/slideLayout5.xml"/><Relationship Id="rId18" Type="http://schemas.openxmlformats.org/officeDocument/2006/relationships/slideLayout" Target="../slideLayouts/slideLayout17.xml"/><Relationship Id="rId7" Type="http://schemas.openxmlformats.org/officeDocument/2006/relationships/slideLayout" Target="../slideLayouts/slideLayout6.xml"/><Relationship Id="rId8" Type="http://schemas.openxmlformats.org/officeDocument/2006/relationships/slideLayout" Target="../slideLayouts/slideLayout7.xml"/></Relationships>
</file>

<file path=ppt/slideMasters/_rels/slideMaster2.xml.rels><?xml version="1.0" encoding="UTF-8" standalone="yes"?><Relationships xmlns="http://schemas.openxmlformats.org/package/2006/relationships"><Relationship Id="rId11" Type="http://schemas.openxmlformats.org/officeDocument/2006/relationships/slideLayout" Target="../slideLayouts/slideLayout27.xml"/><Relationship Id="rId10" Type="http://schemas.openxmlformats.org/officeDocument/2006/relationships/slideLayout" Target="../slideLayouts/slideLayout26.xml"/><Relationship Id="rId13" Type="http://schemas.openxmlformats.org/officeDocument/2006/relationships/slideLayout" Target="../slideLayouts/slideLayout29.xml"/><Relationship Id="rId12" Type="http://schemas.openxmlformats.org/officeDocument/2006/relationships/slideLayout" Target="../slideLayouts/slideLayout28.xml"/><Relationship Id="rId1" Type="http://schemas.openxmlformats.org/officeDocument/2006/relationships/image" Target="../media/image5.png"/><Relationship Id="rId2" Type="http://schemas.openxmlformats.org/officeDocument/2006/relationships/slideLayout" Target="../slideLayouts/slideLayout18.xml"/><Relationship Id="rId3" Type="http://schemas.openxmlformats.org/officeDocument/2006/relationships/slideLayout" Target="../slideLayouts/slideLayout19.xml"/><Relationship Id="rId4" Type="http://schemas.openxmlformats.org/officeDocument/2006/relationships/slideLayout" Target="../slideLayouts/slideLayout20.xml"/><Relationship Id="rId9" Type="http://schemas.openxmlformats.org/officeDocument/2006/relationships/slideLayout" Target="../slideLayouts/slideLayout25.xml"/><Relationship Id="rId15" Type="http://schemas.openxmlformats.org/officeDocument/2006/relationships/slideLayout" Target="../slideLayouts/slideLayout31.xml"/><Relationship Id="rId14" Type="http://schemas.openxmlformats.org/officeDocument/2006/relationships/slideLayout" Target="../slideLayouts/slideLayout30.xml"/><Relationship Id="rId17" Type="http://schemas.openxmlformats.org/officeDocument/2006/relationships/slideLayout" Target="../slideLayouts/slideLayout33.xml"/><Relationship Id="rId16" Type="http://schemas.openxmlformats.org/officeDocument/2006/relationships/slideLayout" Target="../slideLayouts/slideLayout32.xml"/><Relationship Id="rId5" Type="http://schemas.openxmlformats.org/officeDocument/2006/relationships/slideLayout" Target="../slideLayouts/slideLayout21.xml"/><Relationship Id="rId19" Type="http://schemas.openxmlformats.org/officeDocument/2006/relationships/theme" Target="../theme/theme3.xml"/><Relationship Id="rId6" Type="http://schemas.openxmlformats.org/officeDocument/2006/relationships/slideLayout" Target="../slideLayouts/slideLayout22.xml"/><Relationship Id="rId18" Type="http://schemas.openxmlformats.org/officeDocument/2006/relationships/slideLayout" Target="../slideLayouts/slideLayout34.xml"/><Relationship Id="rId7" Type="http://schemas.openxmlformats.org/officeDocument/2006/relationships/slideLayout" Target="../slideLayouts/slideLayout23.xml"/><Relationship Id="rId8" Type="http://schemas.openxmlformats.org/officeDocument/2006/relationships/slideLayout" Target="../slideLayouts/slideLayout24.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9" name="Shape 9"/>
        <p:cNvGrpSpPr/>
        <p:nvPr/>
      </p:nvGrpSpPr>
      <p:grpSpPr>
        <a:xfrm>
          <a:off x="0" y="0"/>
          <a:ext cx="0" cy="0"/>
          <a:chOff x="0" y="0"/>
          <a:chExt cx="0" cy="0"/>
        </a:xfrm>
      </p:grpSpPr>
      <p:pic>
        <p:nvPicPr>
          <p:cNvPr descr="C0-HD-TOP.png" id="10" name="Google Shape;10;p1"/>
          <p:cNvPicPr preferRelativeResize="0"/>
          <p:nvPr/>
        </p:nvPicPr>
        <p:blipFill rotWithShape="1">
          <a:blip r:embed="rId1">
            <a:alphaModFix/>
          </a:blip>
          <a:srcRect b="0" l="0" r="0" t="0"/>
          <a:stretch/>
        </p:blipFill>
        <p:spPr>
          <a:xfrm>
            <a:off x="0" y="0"/>
            <a:ext cx="12192000" cy="1081088"/>
          </a:xfrm>
          <a:prstGeom prst="rect">
            <a:avLst/>
          </a:prstGeom>
          <a:noFill/>
          <a:ln>
            <a:noFill/>
          </a:ln>
        </p:spPr>
      </p:pic>
      <p:sp>
        <p:nvSpPr>
          <p:cNvPr id="11" name="Google Shape;11;p1"/>
          <p:cNvSpPr txBox="1"/>
          <p:nvPr>
            <p:ph type="title"/>
          </p:nvPr>
        </p:nvSpPr>
        <p:spPr>
          <a:xfrm>
            <a:off x="2895600" y="764373"/>
            <a:ext cx="8504000" cy="1293000"/>
          </a:xfrm>
          <a:prstGeom prst="rect">
            <a:avLst/>
          </a:prstGeom>
          <a:noFill/>
          <a:ln>
            <a:noFill/>
          </a:ln>
        </p:spPr>
        <p:txBody>
          <a:bodyPr anchorCtr="0" anchor="ctr" bIns="45700" lIns="91425" spcFirstLastPara="1" rIns="91425" wrap="square" tIns="45700">
            <a:noAutofit/>
          </a:bodyPr>
          <a:lstStyle>
            <a:lvl1pPr lvl="0" marR="0" rtl="0" algn="r">
              <a:lnSpc>
                <a:spcPct val="90000"/>
              </a:lnSpc>
              <a:spcBef>
                <a:spcPts val="0"/>
              </a:spcBef>
              <a:spcAft>
                <a:spcPts val="0"/>
              </a:spcAft>
              <a:buClr>
                <a:schemeClr val="lt1"/>
              </a:buClr>
              <a:buSzPts val="4000"/>
              <a:buFont typeface="Century Gothic"/>
              <a:buNone/>
              <a:defRPr b="0" i="0" sz="4000" u="none" cap="none" strike="noStrike">
                <a:solidFill>
                  <a:schemeClr val="lt1"/>
                </a:solidFill>
                <a:latin typeface="Century Gothic"/>
                <a:ea typeface="Century Gothic"/>
                <a:cs typeface="Century Gothic"/>
                <a:sym typeface="Century Gothic"/>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9pPr>
          </a:lstStyle>
          <a:p/>
        </p:txBody>
      </p:sp>
      <p:sp>
        <p:nvSpPr>
          <p:cNvPr id="12" name="Google Shape;12;p1"/>
          <p:cNvSpPr txBox="1"/>
          <p:nvPr>
            <p:ph idx="1" type="body"/>
          </p:nvPr>
        </p:nvSpPr>
        <p:spPr>
          <a:xfrm>
            <a:off x="792480" y="2194560"/>
            <a:ext cx="10607200" cy="4069200"/>
          </a:xfrm>
          <a:prstGeom prst="rect">
            <a:avLst/>
          </a:prstGeom>
          <a:noFill/>
          <a:ln>
            <a:noFill/>
          </a:ln>
        </p:spPr>
        <p:txBody>
          <a:bodyPr anchorCtr="0" anchor="t" bIns="45700" lIns="91425" spcFirstLastPara="1" rIns="91425" wrap="square" tIns="45700">
            <a:noAutofit/>
          </a:bodyPr>
          <a:lstStyle>
            <a:lvl1pPr indent="-368300" lvl="0" marL="457200" marR="0" rtl="0" algn="l">
              <a:lnSpc>
                <a:spcPct val="90000"/>
              </a:lnSpc>
              <a:spcBef>
                <a:spcPts val="1000"/>
              </a:spcBef>
              <a:spcAft>
                <a:spcPts val="0"/>
              </a:spcAft>
              <a:buClr>
                <a:schemeClr val="lt1"/>
              </a:buClr>
              <a:buSzPts val="2200"/>
              <a:buFont typeface="Arial"/>
              <a:buChar char="•"/>
              <a:defRPr b="0" i="0" sz="2200" u="none" cap="none" strike="noStrike">
                <a:solidFill>
                  <a:schemeClr val="lt1"/>
                </a:solidFill>
                <a:latin typeface="Century Gothic"/>
                <a:ea typeface="Century Gothic"/>
                <a:cs typeface="Century Gothic"/>
                <a:sym typeface="Century Gothic"/>
              </a:defRPr>
            </a:lvl1pPr>
            <a:lvl2pPr indent="-355600" lvl="1" marL="914400" marR="0" rtl="0" algn="l">
              <a:lnSpc>
                <a:spcPct val="90000"/>
              </a:lnSpc>
              <a:spcBef>
                <a:spcPts val="500"/>
              </a:spcBef>
              <a:spcAft>
                <a:spcPts val="0"/>
              </a:spcAft>
              <a:buClr>
                <a:schemeClr val="lt1"/>
              </a:buClr>
              <a:buSzPts val="2000"/>
              <a:buFont typeface="Arial"/>
              <a:buChar char="•"/>
              <a:defRPr b="0" i="0" sz="2000" u="none" cap="none" strike="noStrike">
                <a:solidFill>
                  <a:schemeClr val="lt1"/>
                </a:solidFill>
                <a:latin typeface="Century Gothic"/>
                <a:ea typeface="Century Gothic"/>
                <a:cs typeface="Century Gothic"/>
                <a:sym typeface="Century Gothic"/>
              </a:defRPr>
            </a:lvl2pPr>
            <a:lvl3pPr indent="-342900" lvl="2" marL="1371600" marR="0" rtl="0" algn="l">
              <a:lnSpc>
                <a:spcPct val="90000"/>
              </a:lnSpc>
              <a:spcBef>
                <a:spcPts val="500"/>
              </a:spcBef>
              <a:spcAft>
                <a:spcPts val="0"/>
              </a:spcAft>
              <a:buClr>
                <a:schemeClr val="lt1"/>
              </a:buClr>
              <a:buSzPts val="1800"/>
              <a:buFont typeface="Arial"/>
              <a:buChar char="•"/>
              <a:defRPr b="0" i="0" sz="1800" u="none" cap="none" strike="noStrike">
                <a:solidFill>
                  <a:schemeClr val="lt1"/>
                </a:solidFill>
                <a:latin typeface="Century Gothic"/>
                <a:ea typeface="Century Gothic"/>
                <a:cs typeface="Century Gothic"/>
                <a:sym typeface="Century Gothic"/>
              </a:defRPr>
            </a:lvl3pPr>
            <a:lvl4pPr indent="-330200" lvl="3" marL="1828800" marR="0" rtl="0" algn="l">
              <a:lnSpc>
                <a:spcPct val="90000"/>
              </a:lnSpc>
              <a:spcBef>
                <a:spcPts val="500"/>
              </a:spcBef>
              <a:spcAft>
                <a:spcPts val="0"/>
              </a:spcAft>
              <a:buClr>
                <a:schemeClr val="lt1"/>
              </a:buClr>
              <a:buSzPts val="1600"/>
              <a:buFont typeface="Arial"/>
              <a:buChar char="•"/>
              <a:defRPr b="0" i="0" sz="1600" u="none" cap="none" strike="noStrike">
                <a:solidFill>
                  <a:schemeClr val="lt1"/>
                </a:solidFill>
                <a:latin typeface="Century Gothic"/>
                <a:ea typeface="Century Gothic"/>
                <a:cs typeface="Century Gothic"/>
                <a:sym typeface="Century Gothic"/>
              </a:defRPr>
            </a:lvl4pPr>
            <a:lvl5pPr indent="-330200" lvl="4" marL="2286000" marR="0" rtl="0" algn="l">
              <a:lnSpc>
                <a:spcPct val="90000"/>
              </a:lnSpc>
              <a:spcBef>
                <a:spcPts val="500"/>
              </a:spcBef>
              <a:spcAft>
                <a:spcPts val="0"/>
              </a:spcAft>
              <a:buClr>
                <a:schemeClr val="lt1"/>
              </a:buClr>
              <a:buSzPts val="1600"/>
              <a:buFont typeface="Arial"/>
              <a:buChar char="•"/>
              <a:defRPr b="0" i="0" sz="1600" u="none" cap="none" strike="noStrike">
                <a:solidFill>
                  <a:schemeClr val="lt1"/>
                </a:solidFill>
                <a:latin typeface="Century Gothic"/>
                <a:ea typeface="Century Gothic"/>
                <a:cs typeface="Century Gothic"/>
                <a:sym typeface="Century Gothic"/>
              </a:defRPr>
            </a:lvl5pPr>
            <a:lvl6pPr indent="-330200" lvl="5" marL="2743200" marR="0" rtl="0" algn="l">
              <a:lnSpc>
                <a:spcPct val="90000"/>
              </a:lnSpc>
              <a:spcBef>
                <a:spcPts val="500"/>
              </a:spcBef>
              <a:spcAft>
                <a:spcPts val="0"/>
              </a:spcAft>
              <a:buClr>
                <a:schemeClr val="lt1"/>
              </a:buClr>
              <a:buSzPts val="1600"/>
              <a:buFont typeface="Arial"/>
              <a:buChar char="•"/>
              <a:defRPr b="0" i="0" sz="1600" u="none" cap="none" strike="noStrike">
                <a:solidFill>
                  <a:schemeClr val="lt1"/>
                </a:solidFill>
                <a:latin typeface="Century Gothic"/>
                <a:ea typeface="Century Gothic"/>
                <a:cs typeface="Century Gothic"/>
                <a:sym typeface="Century Gothic"/>
              </a:defRPr>
            </a:lvl6pPr>
            <a:lvl7pPr indent="-330200" lvl="6" marL="3200400" marR="0" rtl="0" algn="l">
              <a:lnSpc>
                <a:spcPct val="90000"/>
              </a:lnSpc>
              <a:spcBef>
                <a:spcPts val="500"/>
              </a:spcBef>
              <a:spcAft>
                <a:spcPts val="0"/>
              </a:spcAft>
              <a:buClr>
                <a:schemeClr val="lt1"/>
              </a:buClr>
              <a:buSzPts val="1600"/>
              <a:buFont typeface="Arial"/>
              <a:buChar char="•"/>
              <a:defRPr b="0" i="0" sz="1600" u="none" cap="none" strike="noStrike">
                <a:solidFill>
                  <a:schemeClr val="lt1"/>
                </a:solidFill>
                <a:latin typeface="Century Gothic"/>
                <a:ea typeface="Century Gothic"/>
                <a:cs typeface="Century Gothic"/>
                <a:sym typeface="Century Gothic"/>
              </a:defRPr>
            </a:lvl7pPr>
            <a:lvl8pPr indent="-330200" lvl="7" marL="3657600" marR="0" rtl="0" algn="l">
              <a:lnSpc>
                <a:spcPct val="90000"/>
              </a:lnSpc>
              <a:spcBef>
                <a:spcPts val="500"/>
              </a:spcBef>
              <a:spcAft>
                <a:spcPts val="0"/>
              </a:spcAft>
              <a:buClr>
                <a:schemeClr val="lt1"/>
              </a:buClr>
              <a:buSzPts val="1600"/>
              <a:buFont typeface="Arial"/>
              <a:buChar char="•"/>
              <a:defRPr b="0" i="0" sz="1600" u="none" cap="none" strike="noStrike">
                <a:solidFill>
                  <a:schemeClr val="lt1"/>
                </a:solidFill>
                <a:latin typeface="Century Gothic"/>
                <a:ea typeface="Century Gothic"/>
                <a:cs typeface="Century Gothic"/>
                <a:sym typeface="Century Gothic"/>
              </a:defRPr>
            </a:lvl8pPr>
            <a:lvl9pPr indent="-330200" lvl="8" marL="4114800" marR="0" rtl="0" algn="l">
              <a:lnSpc>
                <a:spcPct val="90000"/>
              </a:lnSpc>
              <a:spcBef>
                <a:spcPts val="500"/>
              </a:spcBef>
              <a:spcAft>
                <a:spcPts val="0"/>
              </a:spcAft>
              <a:buClr>
                <a:schemeClr val="lt1"/>
              </a:buClr>
              <a:buSzPts val="1600"/>
              <a:buFont typeface="Arial"/>
              <a:buChar char="•"/>
              <a:defRPr b="0" i="0" sz="1600" u="none" cap="none" strike="noStrike">
                <a:solidFill>
                  <a:schemeClr val="lt1"/>
                </a:solidFill>
                <a:latin typeface="Century Gothic"/>
                <a:ea typeface="Century Gothic"/>
                <a:cs typeface="Century Gothic"/>
                <a:sym typeface="Century Gothic"/>
              </a:defRPr>
            </a:lvl9pPr>
          </a:lstStyle>
          <a:p/>
        </p:txBody>
      </p:sp>
      <p:sp>
        <p:nvSpPr>
          <p:cNvPr id="13" name="Google Shape;13;p1"/>
          <p:cNvSpPr txBox="1"/>
          <p:nvPr>
            <p:ph idx="10" type="dt"/>
          </p:nvPr>
        </p:nvSpPr>
        <p:spPr>
          <a:xfrm>
            <a:off x="8549640" y="6356351"/>
            <a:ext cx="2850000" cy="365100"/>
          </a:xfrm>
          <a:prstGeom prst="rect">
            <a:avLst/>
          </a:prstGeom>
          <a:noFill/>
          <a:ln>
            <a:noFill/>
          </a:ln>
        </p:spPr>
        <p:txBody>
          <a:bodyPr anchorCtr="0" anchor="ctr" bIns="45700" lIns="91425" spcFirstLastPara="1" rIns="91425" wrap="square" tIns="45700">
            <a:noAutofit/>
          </a:bodyPr>
          <a:lstStyle>
            <a:lvl1pPr lvl="0" marR="0" rtl="0" algn="r">
              <a:lnSpc>
                <a:spcPct val="100000"/>
              </a:lnSpc>
              <a:spcBef>
                <a:spcPts val="0"/>
              </a:spcBef>
              <a:spcAft>
                <a:spcPts val="0"/>
              </a:spcAft>
              <a:buClr>
                <a:srgbClr val="000000"/>
              </a:buClr>
              <a:buSzPts val="1400"/>
              <a:buFont typeface="Arial"/>
              <a:buNone/>
              <a:defRPr b="0" i="0" sz="1050" u="none" cap="none" strike="noStrike">
                <a:solidFill>
                  <a:schemeClr val="lt1"/>
                </a:solidFill>
                <a:latin typeface="Century Gothic"/>
                <a:ea typeface="Century Gothic"/>
                <a:cs typeface="Century Gothic"/>
                <a:sym typeface="Century Gothic"/>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lt1"/>
                </a:solidFill>
                <a:latin typeface="Century Gothic"/>
                <a:ea typeface="Century Gothic"/>
                <a:cs typeface="Century Gothic"/>
                <a:sym typeface="Century Gothic"/>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lt1"/>
                </a:solidFill>
                <a:latin typeface="Century Gothic"/>
                <a:ea typeface="Century Gothic"/>
                <a:cs typeface="Century Gothic"/>
                <a:sym typeface="Century Gothic"/>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lt1"/>
                </a:solidFill>
                <a:latin typeface="Century Gothic"/>
                <a:ea typeface="Century Gothic"/>
                <a:cs typeface="Century Gothic"/>
                <a:sym typeface="Century Gothic"/>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lt1"/>
                </a:solidFill>
                <a:latin typeface="Century Gothic"/>
                <a:ea typeface="Century Gothic"/>
                <a:cs typeface="Century Gothic"/>
                <a:sym typeface="Century Gothic"/>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lt1"/>
                </a:solidFill>
                <a:latin typeface="Century Gothic"/>
                <a:ea typeface="Century Gothic"/>
                <a:cs typeface="Century Gothic"/>
                <a:sym typeface="Century Gothic"/>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lt1"/>
                </a:solidFill>
                <a:latin typeface="Century Gothic"/>
                <a:ea typeface="Century Gothic"/>
                <a:cs typeface="Century Gothic"/>
                <a:sym typeface="Century Gothic"/>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lt1"/>
                </a:solidFill>
                <a:latin typeface="Century Gothic"/>
                <a:ea typeface="Century Gothic"/>
                <a:cs typeface="Century Gothic"/>
                <a:sym typeface="Century Gothic"/>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lt1"/>
                </a:solidFill>
                <a:latin typeface="Century Gothic"/>
                <a:ea typeface="Century Gothic"/>
                <a:cs typeface="Century Gothic"/>
                <a:sym typeface="Century Gothic"/>
              </a:defRPr>
            </a:lvl9pPr>
          </a:lstStyle>
          <a:p/>
        </p:txBody>
      </p:sp>
      <p:sp>
        <p:nvSpPr>
          <p:cNvPr id="14" name="Google Shape;14;p1"/>
          <p:cNvSpPr txBox="1"/>
          <p:nvPr>
            <p:ph idx="11" type="ftr"/>
          </p:nvPr>
        </p:nvSpPr>
        <p:spPr>
          <a:xfrm>
            <a:off x="792480" y="6355846"/>
            <a:ext cx="7574400" cy="365100"/>
          </a:xfrm>
          <a:prstGeom prst="rect">
            <a:avLst/>
          </a:prstGeom>
          <a:noFill/>
          <a:ln>
            <a:noFill/>
          </a:ln>
        </p:spPr>
        <p:txBody>
          <a:bodyPr anchorCtr="0" anchor="ctr"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050" u="none" cap="none" strike="noStrike">
                <a:solidFill>
                  <a:schemeClr val="lt1"/>
                </a:solidFill>
                <a:latin typeface="Century Gothic"/>
                <a:ea typeface="Century Gothic"/>
                <a:cs typeface="Century Gothic"/>
                <a:sym typeface="Century Gothic"/>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lt1"/>
                </a:solidFill>
                <a:latin typeface="Century Gothic"/>
                <a:ea typeface="Century Gothic"/>
                <a:cs typeface="Century Gothic"/>
                <a:sym typeface="Century Gothic"/>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lt1"/>
                </a:solidFill>
                <a:latin typeface="Century Gothic"/>
                <a:ea typeface="Century Gothic"/>
                <a:cs typeface="Century Gothic"/>
                <a:sym typeface="Century Gothic"/>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lt1"/>
                </a:solidFill>
                <a:latin typeface="Century Gothic"/>
                <a:ea typeface="Century Gothic"/>
                <a:cs typeface="Century Gothic"/>
                <a:sym typeface="Century Gothic"/>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lt1"/>
                </a:solidFill>
                <a:latin typeface="Century Gothic"/>
                <a:ea typeface="Century Gothic"/>
                <a:cs typeface="Century Gothic"/>
                <a:sym typeface="Century Gothic"/>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lt1"/>
                </a:solidFill>
                <a:latin typeface="Century Gothic"/>
                <a:ea typeface="Century Gothic"/>
                <a:cs typeface="Century Gothic"/>
                <a:sym typeface="Century Gothic"/>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lt1"/>
                </a:solidFill>
                <a:latin typeface="Century Gothic"/>
                <a:ea typeface="Century Gothic"/>
                <a:cs typeface="Century Gothic"/>
                <a:sym typeface="Century Gothic"/>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lt1"/>
                </a:solidFill>
                <a:latin typeface="Century Gothic"/>
                <a:ea typeface="Century Gothic"/>
                <a:cs typeface="Century Gothic"/>
                <a:sym typeface="Century Gothic"/>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lt1"/>
                </a:solidFill>
                <a:latin typeface="Century Gothic"/>
                <a:ea typeface="Century Gothic"/>
                <a:cs typeface="Century Gothic"/>
                <a:sym typeface="Century Gothic"/>
              </a:defRPr>
            </a:lvl9pPr>
          </a:lstStyle>
          <a:p/>
        </p:txBody>
      </p:sp>
      <p:sp>
        <p:nvSpPr>
          <p:cNvPr id="15" name="Google Shape;15;p1"/>
          <p:cNvSpPr txBox="1"/>
          <p:nvPr>
            <p:ph idx="12" type="sldNum"/>
          </p:nvPr>
        </p:nvSpPr>
        <p:spPr>
          <a:xfrm>
            <a:off x="8763000" y="381001"/>
            <a:ext cx="2636400" cy="365100"/>
          </a:xfrm>
          <a:prstGeom prst="rect">
            <a:avLst/>
          </a:prstGeom>
          <a:noFill/>
          <a:ln>
            <a:noFill/>
          </a:ln>
        </p:spPr>
        <p:txBody>
          <a:bodyPr anchorCtr="0" anchor="ctr" bIns="45700" lIns="91425" spcFirstLastPara="1" rIns="91425" wrap="square" tIns="45700">
            <a:noAutofit/>
          </a:bodyPr>
          <a:lstStyle>
            <a:lvl1pPr indent="0" lvl="0" marL="0" marR="0" rtl="0" algn="r">
              <a:lnSpc>
                <a:spcPct val="100000"/>
              </a:lnSpc>
              <a:spcBef>
                <a:spcPts val="0"/>
              </a:spcBef>
              <a:spcAft>
                <a:spcPts val="0"/>
              </a:spcAft>
              <a:buClr>
                <a:srgbClr val="000000"/>
              </a:buClr>
              <a:buSzPts val="1050"/>
              <a:buFont typeface="Arial"/>
              <a:buNone/>
              <a:defRPr b="0" i="0" sz="1050" u="none" cap="none" strike="noStrike">
                <a:solidFill>
                  <a:schemeClr val="lt1"/>
                </a:solidFill>
                <a:latin typeface="Century Gothic"/>
                <a:ea typeface="Century Gothic"/>
                <a:cs typeface="Century Gothic"/>
                <a:sym typeface="Century Gothic"/>
              </a:defRPr>
            </a:lvl1pPr>
            <a:lvl2pPr indent="0" lvl="1" marL="0" marR="0" rtl="0" algn="r">
              <a:lnSpc>
                <a:spcPct val="100000"/>
              </a:lnSpc>
              <a:spcBef>
                <a:spcPts val="0"/>
              </a:spcBef>
              <a:spcAft>
                <a:spcPts val="0"/>
              </a:spcAft>
              <a:buClr>
                <a:srgbClr val="000000"/>
              </a:buClr>
              <a:buSzPts val="1050"/>
              <a:buFont typeface="Arial"/>
              <a:buNone/>
              <a:defRPr b="0" i="0" sz="1050" u="none" cap="none" strike="noStrike">
                <a:solidFill>
                  <a:schemeClr val="lt1"/>
                </a:solidFill>
                <a:latin typeface="Century Gothic"/>
                <a:ea typeface="Century Gothic"/>
                <a:cs typeface="Century Gothic"/>
                <a:sym typeface="Century Gothic"/>
              </a:defRPr>
            </a:lvl2pPr>
            <a:lvl3pPr indent="0" lvl="2" marL="0" marR="0" rtl="0" algn="r">
              <a:lnSpc>
                <a:spcPct val="100000"/>
              </a:lnSpc>
              <a:spcBef>
                <a:spcPts val="0"/>
              </a:spcBef>
              <a:spcAft>
                <a:spcPts val="0"/>
              </a:spcAft>
              <a:buClr>
                <a:srgbClr val="000000"/>
              </a:buClr>
              <a:buSzPts val="1050"/>
              <a:buFont typeface="Arial"/>
              <a:buNone/>
              <a:defRPr b="0" i="0" sz="1050" u="none" cap="none" strike="noStrike">
                <a:solidFill>
                  <a:schemeClr val="lt1"/>
                </a:solidFill>
                <a:latin typeface="Century Gothic"/>
                <a:ea typeface="Century Gothic"/>
                <a:cs typeface="Century Gothic"/>
                <a:sym typeface="Century Gothic"/>
              </a:defRPr>
            </a:lvl3pPr>
            <a:lvl4pPr indent="0" lvl="3" marL="0" marR="0" rtl="0" algn="r">
              <a:lnSpc>
                <a:spcPct val="100000"/>
              </a:lnSpc>
              <a:spcBef>
                <a:spcPts val="0"/>
              </a:spcBef>
              <a:spcAft>
                <a:spcPts val="0"/>
              </a:spcAft>
              <a:buClr>
                <a:srgbClr val="000000"/>
              </a:buClr>
              <a:buSzPts val="1050"/>
              <a:buFont typeface="Arial"/>
              <a:buNone/>
              <a:defRPr b="0" i="0" sz="1050" u="none" cap="none" strike="noStrike">
                <a:solidFill>
                  <a:schemeClr val="lt1"/>
                </a:solidFill>
                <a:latin typeface="Century Gothic"/>
                <a:ea typeface="Century Gothic"/>
                <a:cs typeface="Century Gothic"/>
                <a:sym typeface="Century Gothic"/>
              </a:defRPr>
            </a:lvl4pPr>
            <a:lvl5pPr indent="0" lvl="4" marL="0" marR="0" rtl="0" algn="r">
              <a:lnSpc>
                <a:spcPct val="100000"/>
              </a:lnSpc>
              <a:spcBef>
                <a:spcPts val="0"/>
              </a:spcBef>
              <a:spcAft>
                <a:spcPts val="0"/>
              </a:spcAft>
              <a:buClr>
                <a:srgbClr val="000000"/>
              </a:buClr>
              <a:buSzPts val="1050"/>
              <a:buFont typeface="Arial"/>
              <a:buNone/>
              <a:defRPr b="0" i="0" sz="1050" u="none" cap="none" strike="noStrike">
                <a:solidFill>
                  <a:schemeClr val="lt1"/>
                </a:solidFill>
                <a:latin typeface="Century Gothic"/>
                <a:ea typeface="Century Gothic"/>
                <a:cs typeface="Century Gothic"/>
                <a:sym typeface="Century Gothic"/>
              </a:defRPr>
            </a:lvl5pPr>
            <a:lvl6pPr indent="0" lvl="5" marL="0" marR="0" rtl="0" algn="r">
              <a:lnSpc>
                <a:spcPct val="100000"/>
              </a:lnSpc>
              <a:spcBef>
                <a:spcPts val="0"/>
              </a:spcBef>
              <a:spcAft>
                <a:spcPts val="0"/>
              </a:spcAft>
              <a:buClr>
                <a:srgbClr val="000000"/>
              </a:buClr>
              <a:buSzPts val="1050"/>
              <a:buFont typeface="Arial"/>
              <a:buNone/>
              <a:defRPr b="0" i="0" sz="1050" u="none" cap="none" strike="noStrike">
                <a:solidFill>
                  <a:schemeClr val="lt1"/>
                </a:solidFill>
                <a:latin typeface="Century Gothic"/>
                <a:ea typeface="Century Gothic"/>
                <a:cs typeface="Century Gothic"/>
                <a:sym typeface="Century Gothic"/>
              </a:defRPr>
            </a:lvl6pPr>
            <a:lvl7pPr indent="0" lvl="6" marL="0" marR="0" rtl="0" algn="r">
              <a:lnSpc>
                <a:spcPct val="100000"/>
              </a:lnSpc>
              <a:spcBef>
                <a:spcPts val="0"/>
              </a:spcBef>
              <a:spcAft>
                <a:spcPts val="0"/>
              </a:spcAft>
              <a:buClr>
                <a:srgbClr val="000000"/>
              </a:buClr>
              <a:buSzPts val="1050"/>
              <a:buFont typeface="Arial"/>
              <a:buNone/>
              <a:defRPr b="0" i="0" sz="1050" u="none" cap="none" strike="noStrike">
                <a:solidFill>
                  <a:schemeClr val="lt1"/>
                </a:solidFill>
                <a:latin typeface="Century Gothic"/>
                <a:ea typeface="Century Gothic"/>
                <a:cs typeface="Century Gothic"/>
                <a:sym typeface="Century Gothic"/>
              </a:defRPr>
            </a:lvl7pPr>
            <a:lvl8pPr indent="0" lvl="7" marL="0" marR="0" rtl="0" algn="r">
              <a:lnSpc>
                <a:spcPct val="100000"/>
              </a:lnSpc>
              <a:spcBef>
                <a:spcPts val="0"/>
              </a:spcBef>
              <a:spcAft>
                <a:spcPts val="0"/>
              </a:spcAft>
              <a:buClr>
                <a:srgbClr val="000000"/>
              </a:buClr>
              <a:buSzPts val="1050"/>
              <a:buFont typeface="Arial"/>
              <a:buNone/>
              <a:defRPr b="0" i="0" sz="1050" u="none" cap="none" strike="noStrike">
                <a:solidFill>
                  <a:schemeClr val="lt1"/>
                </a:solidFill>
                <a:latin typeface="Century Gothic"/>
                <a:ea typeface="Century Gothic"/>
                <a:cs typeface="Century Gothic"/>
                <a:sym typeface="Century Gothic"/>
              </a:defRPr>
            </a:lvl8pPr>
            <a:lvl9pPr indent="0" lvl="8" marL="0" marR="0" rtl="0" algn="r">
              <a:lnSpc>
                <a:spcPct val="100000"/>
              </a:lnSpc>
              <a:spcBef>
                <a:spcPts val="0"/>
              </a:spcBef>
              <a:spcAft>
                <a:spcPts val="0"/>
              </a:spcAft>
              <a:buClr>
                <a:srgbClr val="000000"/>
              </a:buClr>
              <a:buSzPts val="1050"/>
              <a:buFont typeface="Arial"/>
              <a:buNone/>
              <a:defRPr b="0" i="0" sz="1050" u="none" cap="none" strike="noStrike">
                <a:solidFill>
                  <a:schemeClr val="lt1"/>
                </a:solidFill>
                <a:latin typeface="Century Gothic"/>
                <a:ea typeface="Century Gothic"/>
                <a:cs typeface="Century Gothic"/>
                <a:sym typeface="Century Gothic"/>
              </a:defRPr>
            </a:lvl9pPr>
          </a:lstStyle>
          <a:p>
            <a:pPr indent="0" lvl="0" marL="0" rtl="0" algn="r">
              <a:spcBef>
                <a:spcPts val="0"/>
              </a:spcBef>
              <a:spcAft>
                <a:spcPts val="0"/>
              </a:spcAft>
              <a:buNone/>
            </a:pPr>
            <a:fld id="{00000000-1234-1234-1234-123412341234}" type="slidenum">
              <a:rPr lang="en-US"/>
              <a:t>‹#›</a:t>
            </a:fld>
            <a:endParaRPr/>
          </a:p>
        </p:txBody>
      </p:sp>
    </p:spTree>
  </p:cSld>
  <p:clrMap accent1="accent1" accent2="accent2" accent3="accent3" accent4="accent4" accent5="accent5" accent6="accent6" bg1="lt1" bg2="dk2" tx1="dk1" tx2="lt2" folHlink="folHlink" hlink="hlink"/>
  <p:sldLayoutIdLst>
    <p:sldLayoutId id="2147483648" r:id="rId2"/>
    <p:sldLayoutId id="2147483649" r:id="rId3"/>
    <p:sldLayoutId id="2147483650" r:id="rId4"/>
    <p:sldLayoutId id="2147483651" r:id="rId5"/>
    <p:sldLayoutId id="2147483652" r:id="rId6"/>
    <p:sldLayoutId id="2147483653" r:id="rId7"/>
    <p:sldLayoutId id="2147483654" r:id="rId8"/>
    <p:sldLayoutId id="2147483655" r:id="rId9"/>
    <p:sldLayoutId id="2147483656" r:id="rId10"/>
    <p:sldLayoutId id="2147483657" r:id="rId11"/>
    <p:sldLayoutId id="2147483658" r:id="rId12"/>
    <p:sldLayoutId id="2147483659" r:id="rId13"/>
    <p:sldLayoutId id="2147483660" r:id="rId14"/>
    <p:sldLayoutId id="2147483661" r:id="rId15"/>
    <p:sldLayoutId id="2147483662" r:id="rId16"/>
    <p:sldLayoutId id="2147483663" r:id="rId17"/>
    <p:sldLayoutId id="2147483664" r:id="rId18"/>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144" name="Shape 144"/>
        <p:cNvGrpSpPr/>
        <p:nvPr/>
      </p:nvGrpSpPr>
      <p:grpSpPr>
        <a:xfrm>
          <a:off x="0" y="0"/>
          <a:ext cx="0" cy="0"/>
          <a:chOff x="0" y="0"/>
          <a:chExt cx="0" cy="0"/>
        </a:xfrm>
      </p:grpSpPr>
      <p:pic>
        <p:nvPicPr>
          <p:cNvPr descr="C0-HD-TOP.png" id="145" name="Google Shape;145;p19"/>
          <p:cNvPicPr preferRelativeResize="0"/>
          <p:nvPr/>
        </p:nvPicPr>
        <p:blipFill rotWithShape="1">
          <a:blip r:embed="rId1">
            <a:alphaModFix/>
          </a:blip>
          <a:srcRect b="0" l="0" r="0" t="0"/>
          <a:stretch/>
        </p:blipFill>
        <p:spPr>
          <a:xfrm>
            <a:off x="0" y="0"/>
            <a:ext cx="12192000" cy="1441450"/>
          </a:xfrm>
          <a:prstGeom prst="rect">
            <a:avLst/>
          </a:prstGeom>
          <a:noFill/>
          <a:ln>
            <a:noFill/>
          </a:ln>
        </p:spPr>
      </p:pic>
      <p:sp>
        <p:nvSpPr>
          <p:cNvPr id="146" name="Google Shape;146;p19"/>
          <p:cNvSpPr txBox="1"/>
          <p:nvPr>
            <p:ph type="title"/>
          </p:nvPr>
        </p:nvSpPr>
        <p:spPr>
          <a:xfrm>
            <a:off x="2895600" y="764373"/>
            <a:ext cx="8610600" cy="1293028"/>
          </a:xfrm>
          <a:prstGeom prst="rect">
            <a:avLst/>
          </a:prstGeom>
          <a:noFill/>
          <a:ln>
            <a:noFill/>
          </a:ln>
        </p:spPr>
        <p:txBody>
          <a:bodyPr anchorCtr="0" anchor="ctr" bIns="45700" lIns="91425" spcFirstLastPara="1" rIns="91425" wrap="square" tIns="45700">
            <a:normAutofit/>
          </a:bodyPr>
          <a:lstStyle>
            <a:lvl1pPr lvl="0" marR="0" rtl="0" algn="r">
              <a:lnSpc>
                <a:spcPct val="90000"/>
              </a:lnSpc>
              <a:spcBef>
                <a:spcPts val="0"/>
              </a:spcBef>
              <a:spcAft>
                <a:spcPts val="0"/>
              </a:spcAft>
              <a:buClr>
                <a:schemeClr val="lt1"/>
              </a:buClr>
              <a:buSzPts val="4000"/>
              <a:buFont typeface="Century Gothic"/>
              <a:buNone/>
              <a:defRPr b="0" i="0" sz="4000" u="none" cap="none" strike="noStrike">
                <a:solidFill>
                  <a:schemeClr val="lt1"/>
                </a:solidFill>
                <a:latin typeface="Century Gothic"/>
                <a:ea typeface="Century Gothic"/>
                <a:cs typeface="Century Gothic"/>
                <a:sym typeface="Century Gothic"/>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147" name="Google Shape;147;p19"/>
          <p:cNvSpPr txBox="1"/>
          <p:nvPr>
            <p:ph idx="1" type="body"/>
          </p:nvPr>
        </p:nvSpPr>
        <p:spPr>
          <a:xfrm>
            <a:off x="685800" y="2194560"/>
            <a:ext cx="10820400" cy="4024125"/>
          </a:xfrm>
          <a:prstGeom prst="rect">
            <a:avLst/>
          </a:prstGeom>
          <a:noFill/>
          <a:ln>
            <a:noFill/>
          </a:ln>
        </p:spPr>
        <p:txBody>
          <a:bodyPr anchorCtr="0" anchor="t" bIns="45700" lIns="91425" spcFirstLastPara="1" rIns="91425" wrap="square" tIns="45700">
            <a:normAutofit/>
          </a:bodyPr>
          <a:lstStyle>
            <a:lvl1pPr indent="-368300" lvl="0" marL="457200" marR="0" rtl="0" algn="l">
              <a:lnSpc>
                <a:spcPct val="90000"/>
              </a:lnSpc>
              <a:spcBef>
                <a:spcPts val="1000"/>
              </a:spcBef>
              <a:spcAft>
                <a:spcPts val="0"/>
              </a:spcAft>
              <a:buClr>
                <a:schemeClr val="lt1"/>
              </a:buClr>
              <a:buSzPts val="2200"/>
              <a:buFont typeface="Arial"/>
              <a:buChar char="•"/>
              <a:defRPr b="0" i="0" sz="2200" u="none" cap="none" strike="noStrike">
                <a:solidFill>
                  <a:schemeClr val="lt1"/>
                </a:solidFill>
                <a:latin typeface="Century Gothic"/>
                <a:ea typeface="Century Gothic"/>
                <a:cs typeface="Century Gothic"/>
                <a:sym typeface="Century Gothic"/>
              </a:defRPr>
            </a:lvl1pPr>
            <a:lvl2pPr indent="-355600" lvl="1" marL="914400" marR="0" rtl="0" algn="l">
              <a:lnSpc>
                <a:spcPct val="90000"/>
              </a:lnSpc>
              <a:spcBef>
                <a:spcPts val="500"/>
              </a:spcBef>
              <a:spcAft>
                <a:spcPts val="0"/>
              </a:spcAft>
              <a:buClr>
                <a:schemeClr val="lt1"/>
              </a:buClr>
              <a:buSzPts val="2000"/>
              <a:buFont typeface="Arial"/>
              <a:buChar char="•"/>
              <a:defRPr b="0" i="0" sz="2000" u="none" cap="none" strike="noStrike">
                <a:solidFill>
                  <a:schemeClr val="lt1"/>
                </a:solidFill>
                <a:latin typeface="Century Gothic"/>
                <a:ea typeface="Century Gothic"/>
                <a:cs typeface="Century Gothic"/>
                <a:sym typeface="Century Gothic"/>
              </a:defRPr>
            </a:lvl2pPr>
            <a:lvl3pPr indent="-342900" lvl="2" marL="1371600" marR="0" rtl="0" algn="l">
              <a:lnSpc>
                <a:spcPct val="90000"/>
              </a:lnSpc>
              <a:spcBef>
                <a:spcPts val="500"/>
              </a:spcBef>
              <a:spcAft>
                <a:spcPts val="0"/>
              </a:spcAft>
              <a:buClr>
                <a:schemeClr val="lt1"/>
              </a:buClr>
              <a:buSzPts val="1800"/>
              <a:buFont typeface="Arial"/>
              <a:buChar char="•"/>
              <a:defRPr b="0" i="0" sz="1800" u="none" cap="none" strike="noStrike">
                <a:solidFill>
                  <a:schemeClr val="lt1"/>
                </a:solidFill>
                <a:latin typeface="Century Gothic"/>
                <a:ea typeface="Century Gothic"/>
                <a:cs typeface="Century Gothic"/>
                <a:sym typeface="Century Gothic"/>
              </a:defRPr>
            </a:lvl3pPr>
            <a:lvl4pPr indent="-330200" lvl="3" marL="1828800" marR="0" rtl="0" algn="l">
              <a:lnSpc>
                <a:spcPct val="90000"/>
              </a:lnSpc>
              <a:spcBef>
                <a:spcPts val="500"/>
              </a:spcBef>
              <a:spcAft>
                <a:spcPts val="0"/>
              </a:spcAft>
              <a:buClr>
                <a:schemeClr val="lt1"/>
              </a:buClr>
              <a:buSzPts val="1600"/>
              <a:buFont typeface="Arial"/>
              <a:buChar char="•"/>
              <a:defRPr b="0" i="0" sz="1600" u="none" cap="none" strike="noStrike">
                <a:solidFill>
                  <a:schemeClr val="lt1"/>
                </a:solidFill>
                <a:latin typeface="Century Gothic"/>
                <a:ea typeface="Century Gothic"/>
                <a:cs typeface="Century Gothic"/>
                <a:sym typeface="Century Gothic"/>
              </a:defRPr>
            </a:lvl4pPr>
            <a:lvl5pPr indent="-330200" lvl="4" marL="2286000" marR="0" rtl="0" algn="l">
              <a:lnSpc>
                <a:spcPct val="90000"/>
              </a:lnSpc>
              <a:spcBef>
                <a:spcPts val="500"/>
              </a:spcBef>
              <a:spcAft>
                <a:spcPts val="0"/>
              </a:spcAft>
              <a:buClr>
                <a:schemeClr val="lt1"/>
              </a:buClr>
              <a:buSzPts val="1600"/>
              <a:buFont typeface="Arial"/>
              <a:buChar char="•"/>
              <a:defRPr b="0" i="0" sz="1600" u="none" cap="none" strike="noStrike">
                <a:solidFill>
                  <a:schemeClr val="lt1"/>
                </a:solidFill>
                <a:latin typeface="Century Gothic"/>
                <a:ea typeface="Century Gothic"/>
                <a:cs typeface="Century Gothic"/>
                <a:sym typeface="Century Gothic"/>
              </a:defRPr>
            </a:lvl5pPr>
            <a:lvl6pPr indent="-330200" lvl="5" marL="2743200" marR="0" rtl="0" algn="l">
              <a:lnSpc>
                <a:spcPct val="90000"/>
              </a:lnSpc>
              <a:spcBef>
                <a:spcPts val="500"/>
              </a:spcBef>
              <a:spcAft>
                <a:spcPts val="0"/>
              </a:spcAft>
              <a:buClr>
                <a:schemeClr val="lt1"/>
              </a:buClr>
              <a:buSzPts val="1600"/>
              <a:buFont typeface="Arial"/>
              <a:buChar char="•"/>
              <a:defRPr b="0" i="0" sz="1600" u="none" cap="none" strike="noStrike">
                <a:solidFill>
                  <a:schemeClr val="lt1"/>
                </a:solidFill>
                <a:latin typeface="Century Gothic"/>
                <a:ea typeface="Century Gothic"/>
                <a:cs typeface="Century Gothic"/>
                <a:sym typeface="Century Gothic"/>
              </a:defRPr>
            </a:lvl6pPr>
            <a:lvl7pPr indent="-330200" lvl="6" marL="3200400" marR="0" rtl="0" algn="l">
              <a:lnSpc>
                <a:spcPct val="90000"/>
              </a:lnSpc>
              <a:spcBef>
                <a:spcPts val="500"/>
              </a:spcBef>
              <a:spcAft>
                <a:spcPts val="0"/>
              </a:spcAft>
              <a:buClr>
                <a:schemeClr val="lt1"/>
              </a:buClr>
              <a:buSzPts val="1600"/>
              <a:buFont typeface="Arial"/>
              <a:buChar char="•"/>
              <a:defRPr b="0" i="0" sz="1600" u="none" cap="none" strike="noStrike">
                <a:solidFill>
                  <a:schemeClr val="lt1"/>
                </a:solidFill>
                <a:latin typeface="Century Gothic"/>
                <a:ea typeface="Century Gothic"/>
                <a:cs typeface="Century Gothic"/>
                <a:sym typeface="Century Gothic"/>
              </a:defRPr>
            </a:lvl7pPr>
            <a:lvl8pPr indent="-330200" lvl="7" marL="3657600" marR="0" rtl="0" algn="l">
              <a:lnSpc>
                <a:spcPct val="90000"/>
              </a:lnSpc>
              <a:spcBef>
                <a:spcPts val="500"/>
              </a:spcBef>
              <a:spcAft>
                <a:spcPts val="0"/>
              </a:spcAft>
              <a:buClr>
                <a:schemeClr val="lt1"/>
              </a:buClr>
              <a:buSzPts val="1600"/>
              <a:buFont typeface="Arial"/>
              <a:buChar char="•"/>
              <a:defRPr b="0" i="0" sz="1600" u="none" cap="none" strike="noStrike">
                <a:solidFill>
                  <a:schemeClr val="lt1"/>
                </a:solidFill>
                <a:latin typeface="Century Gothic"/>
                <a:ea typeface="Century Gothic"/>
                <a:cs typeface="Century Gothic"/>
                <a:sym typeface="Century Gothic"/>
              </a:defRPr>
            </a:lvl8pPr>
            <a:lvl9pPr indent="-330200" lvl="8" marL="4114800" marR="0" rtl="0" algn="l">
              <a:lnSpc>
                <a:spcPct val="90000"/>
              </a:lnSpc>
              <a:spcBef>
                <a:spcPts val="500"/>
              </a:spcBef>
              <a:spcAft>
                <a:spcPts val="0"/>
              </a:spcAft>
              <a:buClr>
                <a:schemeClr val="lt1"/>
              </a:buClr>
              <a:buSzPts val="1600"/>
              <a:buFont typeface="Arial"/>
              <a:buChar char="•"/>
              <a:defRPr b="0" i="0" sz="1600" u="none" cap="none" strike="noStrike">
                <a:solidFill>
                  <a:schemeClr val="lt1"/>
                </a:solidFill>
                <a:latin typeface="Century Gothic"/>
                <a:ea typeface="Century Gothic"/>
                <a:cs typeface="Century Gothic"/>
                <a:sym typeface="Century Gothic"/>
              </a:defRPr>
            </a:lvl9pPr>
          </a:lstStyle>
          <a:p/>
        </p:txBody>
      </p:sp>
      <p:sp>
        <p:nvSpPr>
          <p:cNvPr id="148" name="Google Shape;148;p19"/>
          <p:cNvSpPr txBox="1"/>
          <p:nvPr>
            <p:ph idx="10" type="dt"/>
          </p:nvPr>
        </p:nvSpPr>
        <p:spPr>
          <a:xfrm>
            <a:off x="8595360" y="6356350"/>
            <a:ext cx="2910840" cy="365125"/>
          </a:xfrm>
          <a:prstGeom prst="rect">
            <a:avLst/>
          </a:prstGeom>
          <a:noFill/>
          <a:ln>
            <a:noFill/>
          </a:ln>
        </p:spPr>
        <p:txBody>
          <a:bodyPr anchorCtr="0" anchor="ctr" bIns="45700" lIns="91425" spcFirstLastPara="1" rIns="91425" wrap="square" tIns="45700">
            <a:noAutofit/>
          </a:bodyPr>
          <a:lstStyle>
            <a:lvl1pPr lvl="0" marR="0" rtl="0" algn="r">
              <a:lnSpc>
                <a:spcPct val="100000"/>
              </a:lnSpc>
              <a:spcBef>
                <a:spcPts val="0"/>
              </a:spcBef>
              <a:spcAft>
                <a:spcPts val="0"/>
              </a:spcAft>
              <a:buSzPts val="1400"/>
              <a:buNone/>
              <a:defRPr b="0" i="0" sz="1050" u="none" cap="none" strike="noStrike">
                <a:solidFill>
                  <a:schemeClr val="lt1"/>
                </a:solidFill>
                <a:latin typeface="Arial"/>
                <a:ea typeface="Arial"/>
                <a:cs typeface="Arial"/>
                <a:sym typeface="Arial"/>
              </a:defRPr>
            </a:lvl1pPr>
            <a:lvl2pPr lvl="1"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9pPr>
          </a:lstStyle>
          <a:p/>
        </p:txBody>
      </p:sp>
      <p:sp>
        <p:nvSpPr>
          <p:cNvPr id="149" name="Google Shape;149;p19"/>
          <p:cNvSpPr txBox="1"/>
          <p:nvPr>
            <p:ph idx="11" type="ftr"/>
          </p:nvPr>
        </p:nvSpPr>
        <p:spPr>
          <a:xfrm>
            <a:off x="685800" y="6355845"/>
            <a:ext cx="7772400" cy="365125"/>
          </a:xfrm>
          <a:prstGeom prst="rect">
            <a:avLst/>
          </a:prstGeom>
          <a:noFill/>
          <a:ln>
            <a:noFill/>
          </a:ln>
        </p:spPr>
        <p:txBody>
          <a:bodyPr anchorCtr="0" anchor="ctr" bIns="45700" lIns="91425" spcFirstLastPara="1" rIns="91425" wrap="square" tIns="45700">
            <a:noAutofit/>
          </a:bodyPr>
          <a:lstStyle>
            <a:lvl1pPr lvl="0" marR="0" rtl="0" algn="l">
              <a:lnSpc>
                <a:spcPct val="100000"/>
              </a:lnSpc>
              <a:spcBef>
                <a:spcPts val="0"/>
              </a:spcBef>
              <a:spcAft>
                <a:spcPts val="0"/>
              </a:spcAft>
              <a:buSzPts val="1400"/>
              <a:buNone/>
              <a:defRPr b="0" i="0" sz="1050" u="none" cap="none" strike="noStrike">
                <a:solidFill>
                  <a:schemeClr val="lt1"/>
                </a:solidFill>
                <a:latin typeface="Arial"/>
                <a:ea typeface="Arial"/>
                <a:cs typeface="Arial"/>
                <a:sym typeface="Arial"/>
              </a:defRPr>
            </a:lvl1pPr>
            <a:lvl2pPr lvl="1"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9pPr>
          </a:lstStyle>
          <a:p/>
        </p:txBody>
      </p:sp>
      <p:sp>
        <p:nvSpPr>
          <p:cNvPr id="150" name="Google Shape;150;p19"/>
          <p:cNvSpPr txBox="1"/>
          <p:nvPr>
            <p:ph idx="12" type="sldNum"/>
          </p:nvPr>
        </p:nvSpPr>
        <p:spPr>
          <a:xfrm>
            <a:off x="8763000" y="381000"/>
            <a:ext cx="2743200" cy="365125"/>
          </a:xfrm>
          <a:prstGeom prst="rect">
            <a:avLst/>
          </a:prstGeom>
          <a:noFill/>
          <a:ln>
            <a:noFill/>
          </a:ln>
        </p:spPr>
        <p:txBody>
          <a:bodyPr anchorCtr="0" anchor="ctr" bIns="45700" lIns="91425" spcFirstLastPara="1" rIns="91425" wrap="square" tIns="45700">
            <a:noAutofit/>
          </a:bodyPr>
          <a:lstStyle>
            <a:lvl1pPr indent="0" lvl="0" marL="0" marR="0" rtl="0" algn="r">
              <a:lnSpc>
                <a:spcPct val="100000"/>
              </a:lnSpc>
              <a:spcBef>
                <a:spcPts val="0"/>
              </a:spcBef>
              <a:spcAft>
                <a:spcPts val="0"/>
              </a:spcAft>
              <a:buNone/>
              <a:defRPr b="0" i="0" sz="1050" u="none" cap="none" strike="noStrike">
                <a:solidFill>
                  <a:schemeClr val="lt1"/>
                </a:solidFill>
                <a:latin typeface="Arial"/>
                <a:ea typeface="Arial"/>
                <a:cs typeface="Arial"/>
                <a:sym typeface="Arial"/>
              </a:defRPr>
            </a:lvl1pPr>
            <a:lvl2pPr indent="0" lvl="1" marL="0" marR="0" rtl="0" algn="r">
              <a:lnSpc>
                <a:spcPct val="100000"/>
              </a:lnSpc>
              <a:spcBef>
                <a:spcPts val="0"/>
              </a:spcBef>
              <a:spcAft>
                <a:spcPts val="0"/>
              </a:spcAft>
              <a:buNone/>
              <a:defRPr b="0" i="0" sz="1050" u="none" cap="none" strike="noStrike">
                <a:solidFill>
                  <a:schemeClr val="lt1"/>
                </a:solidFill>
                <a:latin typeface="Arial"/>
                <a:ea typeface="Arial"/>
                <a:cs typeface="Arial"/>
                <a:sym typeface="Arial"/>
              </a:defRPr>
            </a:lvl2pPr>
            <a:lvl3pPr indent="0" lvl="2" marL="0" marR="0" rtl="0" algn="r">
              <a:lnSpc>
                <a:spcPct val="100000"/>
              </a:lnSpc>
              <a:spcBef>
                <a:spcPts val="0"/>
              </a:spcBef>
              <a:spcAft>
                <a:spcPts val="0"/>
              </a:spcAft>
              <a:buNone/>
              <a:defRPr b="0" i="0" sz="1050" u="none" cap="none" strike="noStrike">
                <a:solidFill>
                  <a:schemeClr val="lt1"/>
                </a:solidFill>
                <a:latin typeface="Arial"/>
                <a:ea typeface="Arial"/>
                <a:cs typeface="Arial"/>
                <a:sym typeface="Arial"/>
              </a:defRPr>
            </a:lvl3pPr>
            <a:lvl4pPr indent="0" lvl="3" marL="0" marR="0" rtl="0" algn="r">
              <a:lnSpc>
                <a:spcPct val="100000"/>
              </a:lnSpc>
              <a:spcBef>
                <a:spcPts val="0"/>
              </a:spcBef>
              <a:spcAft>
                <a:spcPts val="0"/>
              </a:spcAft>
              <a:buNone/>
              <a:defRPr b="0" i="0" sz="1050" u="none" cap="none" strike="noStrike">
                <a:solidFill>
                  <a:schemeClr val="lt1"/>
                </a:solidFill>
                <a:latin typeface="Arial"/>
                <a:ea typeface="Arial"/>
                <a:cs typeface="Arial"/>
                <a:sym typeface="Arial"/>
              </a:defRPr>
            </a:lvl4pPr>
            <a:lvl5pPr indent="0" lvl="4" marL="0" marR="0" rtl="0" algn="r">
              <a:lnSpc>
                <a:spcPct val="100000"/>
              </a:lnSpc>
              <a:spcBef>
                <a:spcPts val="0"/>
              </a:spcBef>
              <a:spcAft>
                <a:spcPts val="0"/>
              </a:spcAft>
              <a:buNone/>
              <a:defRPr b="0" i="0" sz="1050" u="none" cap="none" strike="noStrike">
                <a:solidFill>
                  <a:schemeClr val="lt1"/>
                </a:solidFill>
                <a:latin typeface="Arial"/>
                <a:ea typeface="Arial"/>
                <a:cs typeface="Arial"/>
                <a:sym typeface="Arial"/>
              </a:defRPr>
            </a:lvl5pPr>
            <a:lvl6pPr indent="0" lvl="5" marL="0" marR="0" rtl="0" algn="r">
              <a:lnSpc>
                <a:spcPct val="100000"/>
              </a:lnSpc>
              <a:spcBef>
                <a:spcPts val="0"/>
              </a:spcBef>
              <a:spcAft>
                <a:spcPts val="0"/>
              </a:spcAft>
              <a:buNone/>
              <a:defRPr b="0" i="0" sz="1050" u="none" cap="none" strike="noStrike">
                <a:solidFill>
                  <a:schemeClr val="lt1"/>
                </a:solidFill>
                <a:latin typeface="Arial"/>
                <a:ea typeface="Arial"/>
                <a:cs typeface="Arial"/>
                <a:sym typeface="Arial"/>
              </a:defRPr>
            </a:lvl6pPr>
            <a:lvl7pPr indent="0" lvl="6" marL="0" marR="0" rtl="0" algn="r">
              <a:lnSpc>
                <a:spcPct val="100000"/>
              </a:lnSpc>
              <a:spcBef>
                <a:spcPts val="0"/>
              </a:spcBef>
              <a:spcAft>
                <a:spcPts val="0"/>
              </a:spcAft>
              <a:buNone/>
              <a:defRPr b="0" i="0" sz="1050" u="none" cap="none" strike="noStrike">
                <a:solidFill>
                  <a:schemeClr val="lt1"/>
                </a:solidFill>
                <a:latin typeface="Arial"/>
                <a:ea typeface="Arial"/>
                <a:cs typeface="Arial"/>
                <a:sym typeface="Arial"/>
              </a:defRPr>
            </a:lvl7pPr>
            <a:lvl8pPr indent="0" lvl="7" marL="0" marR="0" rtl="0" algn="r">
              <a:lnSpc>
                <a:spcPct val="100000"/>
              </a:lnSpc>
              <a:spcBef>
                <a:spcPts val="0"/>
              </a:spcBef>
              <a:spcAft>
                <a:spcPts val="0"/>
              </a:spcAft>
              <a:buNone/>
              <a:defRPr b="0" i="0" sz="1050" u="none" cap="none" strike="noStrike">
                <a:solidFill>
                  <a:schemeClr val="lt1"/>
                </a:solidFill>
                <a:latin typeface="Arial"/>
                <a:ea typeface="Arial"/>
                <a:cs typeface="Arial"/>
                <a:sym typeface="Arial"/>
              </a:defRPr>
            </a:lvl8pPr>
            <a:lvl9pPr indent="0" lvl="8" marL="0" marR="0" rtl="0" algn="r">
              <a:lnSpc>
                <a:spcPct val="100000"/>
              </a:lnSpc>
              <a:spcBef>
                <a:spcPts val="0"/>
              </a:spcBef>
              <a:spcAft>
                <a:spcPts val="0"/>
              </a:spcAft>
              <a:buNone/>
              <a:defRPr b="0" i="0" sz="1050" u="none" cap="none" strike="noStrike">
                <a:solidFill>
                  <a:schemeClr val="lt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 accent1="accent1" accent2="accent2" accent3="accent3" accent4="accent4" accent5="accent5" accent6="accent6" bg1="lt1" bg2="dk2" tx1="dk1" tx2="lt2" folHlink="folHlink" hlink="hlink"/>
  <p:sldLayoutIdLst>
    <p:sldLayoutId id="2147483665" r:id="rId2"/>
    <p:sldLayoutId id="2147483666" r:id="rId3"/>
    <p:sldLayoutId id="2147483667" r:id="rId4"/>
    <p:sldLayoutId id="2147483668" r:id="rId5"/>
    <p:sldLayoutId id="2147483669" r:id="rId6"/>
    <p:sldLayoutId id="2147483670" r:id="rId7"/>
    <p:sldLayoutId id="2147483671" r:id="rId8"/>
    <p:sldLayoutId id="2147483672" r:id="rId9"/>
    <p:sldLayoutId id="2147483673" r:id="rId10"/>
    <p:sldLayoutId id="2147483674" r:id="rId11"/>
    <p:sldLayoutId id="2147483675" r:id="rId12"/>
    <p:sldLayoutId id="2147483676" r:id="rId13"/>
    <p:sldLayoutId id="2147483677" r:id="rId14"/>
    <p:sldLayoutId id="2147483678" r:id="rId15"/>
    <p:sldLayoutId id="2147483679" r:id="rId16"/>
    <p:sldLayoutId id="2147483680" r:id="rId17"/>
    <p:sldLayoutId id="2147483681" r:id="rId18"/>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10.xml"/><Relationship Id="rId3" Type="http://schemas.openxmlformats.org/officeDocument/2006/relationships/image" Target="../media/image4.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11.xml"/><Relationship Id="rId3" Type="http://schemas.openxmlformats.org/officeDocument/2006/relationships/image" Target="../media/image4.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12.xml"/><Relationship Id="rId3" Type="http://schemas.openxmlformats.org/officeDocument/2006/relationships/image" Target="../media/image4.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 Id="rId3" Type="http://schemas.openxmlformats.org/officeDocument/2006/relationships/image" Target="../media/image7.jp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 Id="rId3" Type="http://schemas.openxmlformats.org/officeDocument/2006/relationships/image" Target="../media/image10.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0.xml"/><Relationship Id="rId3" Type="http://schemas.openxmlformats.org/officeDocument/2006/relationships/image" Target="../media/image13.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1.xml"/><Relationship Id="rId3" Type="http://schemas.openxmlformats.org/officeDocument/2006/relationships/image" Target="../media/image8.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2.xml"/><Relationship Id="rId3" Type="http://schemas.openxmlformats.org/officeDocument/2006/relationships/image" Target="../media/image19.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3.xml"/><Relationship Id="rId3" Type="http://schemas.openxmlformats.org/officeDocument/2006/relationships/image" Target="../media/image6.jp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4.xml"/><Relationship Id="rId3" Type="http://schemas.openxmlformats.org/officeDocument/2006/relationships/image" Target="../media/image15.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5.xml"/><Relationship Id="rId3" Type="http://schemas.openxmlformats.org/officeDocument/2006/relationships/image" Target="../media/image18.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6.xml"/><Relationship Id="rId3" Type="http://schemas.openxmlformats.org/officeDocument/2006/relationships/image" Target="../media/image11.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7.xml"/><Relationship Id="rId3" Type="http://schemas.openxmlformats.org/officeDocument/2006/relationships/image" Target="../media/image12.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8.xml"/><Relationship Id="rId3" Type="http://schemas.openxmlformats.org/officeDocument/2006/relationships/image" Target="../media/image14.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9.xml"/><Relationship Id="rId3" Type="http://schemas.openxmlformats.org/officeDocument/2006/relationships/image" Target="../media/image16.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3.xml"/><Relationship Id="rId3" Type="http://schemas.openxmlformats.org/officeDocument/2006/relationships/image" Target="../media/image9.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4.xml"/><Relationship Id="rId3" Type="http://schemas.openxmlformats.org/officeDocument/2006/relationships/image" Target="../media/image4.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17.jp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6.xml"/><Relationship Id="rId3" Type="http://schemas.openxmlformats.org/officeDocument/2006/relationships/image" Target="../media/image4.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7.xml"/><Relationship Id="rId3" Type="http://schemas.openxmlformats.org/officeDocument/2006/relationships/image" Target="../media/image4.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9.xml"/><Relationship Id="rId3"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2" name="Shape 282"/>
        <p:cNvGrpSpPr/>
        <p:nvPr/>
      </p:nvGrpSpPr>
      <p:grpSpPr>
        <a:xfrm>
          <a:off x="0" y="0"/>
          <a:ext cx="0" cy="0"/>
          <a:chOff x="0" y="0"/>
          <a:chExt cx="0" cy="0"/>
        </a:xfrm>
      </p:grpSpPr>
      <p:sp>
        <p:nvSpPr>
          <p:cNvPr id="283" name="Google Shape;283;p37"/>
          <p:cNvSpPr txBox="1"/>
          <p:nvPr>
            <p:ph type="ctrTitle"/>
          </p:nvPr>
        </p:nvSpPr>
        <p:spPr>
          <a:xfrm>
            <a:off x="1157098" y="1362399"/>
            <a:ext cx="9877800" cy="2269800"/>
          </a:xfrm>
          <a:prstGeom prst="rect">
            <a:avLst/>
          </a:prstGeom>
          <a:noFill/>
          <a:ln>
            <a:noFill/>
          </a:ln>
        </p:spPr>
        <p:txBody>
          <a:bodyPr anchorCtr="0" anchor="b" bIns="45700" lIns="91425" spcFirstLastPara="1" rIns="91425" wrap="square" tIns="45700">
            <a:noAutofit/>
          </a:bodyPr>
          <a:lstStyle/>
          <a:p>
            <a:pPr indent="0" lvl="0" marL="0" rtl="0" algn="ctr">
              <a:lnSpc>
                <a:spcPct val="110000"/>
              </a:lnSpc>
              <a:spcBef>
                <a:spcPts val="0"/>
              </a:spcBef>
              <a:spcAft>
                <a:spcPts val="0"/>
              </a:spcAft>
              <a:buSzPts val="7200"/>
              <a:buNone/>
            </a:pPr>
            <a:r>
              <a:rPr b="1" lang="en-US" sz="7200"/>
              <a:t>{Title}</a:t>
            </a:r>
            <a:endParaRPr b="1" sz="7200"/>
          </a:p>
        </p:txBody>
      </p:sp>
      <p:sp>
        <p:nvSpPr>
          <p:cNvPr id="284" name="Google Shape;284;p37"/>
          <p:cNvSpPr txBox="1"/>
          <p:nvPr>
            <p:ph idx="1" type="subTitle"/>
          </p:nvPr>
        </p:nvSpPr>
        <p:spPr>
          <a:xfrm>
            <a:off x="2438400" y="3632201"/>
            <a:ext cx="7315200" cy="685800"/>
          </a:xfrm>
          <a:prstGeom prst="rect">
            <a:avLst/>
          </a:prstGeom>
          <a:noFill/>
          <a:ln>
            <a:noFill/>
          </a:ln>
        </p:spPr>
        <p:txBody>
          <a:bodyPr anchorCtr="0" anchor="t" bIns="45700" lIns="91425" spcFirstLastPara="1" rIns="91425" wrap="square" tIns="45700">
            <a:noAutofit/>
          </a:bodyPr>
          <a:lstStyle/>
          <a:p>
            <a:pPr indent="0" lvl="0" marL="0" rtl="0" algn="ctr">
              <a:lnSpc>
                <a:spcPct val="110000"/>
              </a:lnSpc>
              <a:spcBef>
                <a:spcPts val="0"/>
              </a:spcBef>
              <a:spcAft>
                <a:spcPts val="0"/>
              </a:spcAft>
              <a:buSzPts val="2800"/>
              <a:buNone/>
            </a:pPr>
            <a:r>
              <a:rPr b="1" lang="en-US" sz="2800"/>
              <a:t>{Text}</a:t>
            </a:r>
            <a:endParaRPr b="1" sz="2800"/>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355" name="Shape 355"/>
        <p:cNvGrpSpPr/>
        <p:nvPr/>
      </p:nvGrpSpPr>
      <p:grpSpPr>
        <a:xfrm>
          <a:off x="0" y="0"/>
          <a:ext cx="0" cy="0"/>
          <a:chOff x="0" y="0"/>
          <a:chExt cx="0" cy="0"/>
        </a:xfrm>
      </p:grpSpPr>
      <p:sp>
        <p:nvSpPr>
          <p:cNvPr id="356" name="Google Shape;356;p46"/>
          <p:cNvSpPr/>
          <p:nvPr/>
        </p:nvSpPr>
        <p:spPr>
          <a:xfrm>
            <a:off x="0" y="0"/>
            <a:ext cx="12192000" cy="6858000"/>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Arial"/>
              <a:buNone/>
            </a:pPr>
            <a:r>
              <a:t/>
            </a:r>
            <a:endParaRPr b="0" i="0" sz="1800" u="none" cap="none" strike="noStrike">
              <a:solidFill>
                <a:srgbClr val="FFFFFF"/>
              </a:solidFill>
              <a:latin typeface="Century Gothic"/>
              <a:ea typeface="Century Gothic"/>
              <a:cs typeface="Century Gothic"/>
              <a:sym typeface="Century Gothic"/>
            </a:endParaRPr>
          </a:p>
        </p:txBody>
      </p:sp>
      <p:pic>
        <p:nvPicPr>
          <p:cNvPr id="357" name="Google Shape;357;p46"/>
          <p:cNvPicPr preferRelativeResize="0"/>
          <p:nvPr/>
        </p:nvPicPr>
        <p:blipFill rotWithShape="1">
          <a:blip r:embed="rId3">
            <a:alphaModFix amt="75000"/>
          </a:blip>
          <a:srcRect b="15803" l="0" r="62946" t="0"/>
          <a:stretch/>
        </p:blipFill>
        <p:spPr>
          <a:xfrm rot="-5400000">
            <a:off x="8887990" y="3553990"/>
            <a:ext cx="4517573" cy="2090448"/>
          </a:xfrm>
          <a:prstGeom prst="rect">
            <a:avLst/>
          </a:prstGeom>
          <a:noFill/>
          <a:ln>
            <a:noFill/>
          </a:ln>
        </p:spPr>
      </p:pic>
      <p:sp>
        <p:nvSpPr>
          <p:cNvPr id="358" name="Google Shape;358;p46"/>
          <p:cNvSpPr txBox="1"/>
          <p:nvPr/>
        </p:nvSpPr>
        <p:spPr>
          <a:xfrm>
            <a:off x="593448" y="187280"/>
            <a:ext cx="8957100" cy="1105800"/>
          </a:xfrm>
          <a:prstGeom prst="rect">
            <a:avLst/>
          </a:prstGeom>
          <a:noFill/>
          <a:ln>
            <a:noFill/>
          </a:ln>
        </p:spPr>
        <p:txBody>
          <a:bodyPr anchorCtr="0" anchor="ctr" bIns="45700" lIns="91425" spcFirstLastPara="1" rIns="91425" wrap="square" tIns="45700">
            <a:noAutofit/>
          </a:bodyPr>
          <a:lstStyle/>
          <a:p>
            <a:pPr indent="0" lvl="0" marL="0" rtl="0" algn="l">
              <a:lnSpc>
                <a:spcPct val="105000"/>
              </a:lnSpc>
              <a:spcBef>
                <a:spcPts val="0"/>
              </a:spcBef>
              <a:spcAft>
                <a:spcPts val="0"/>
              </a:spcAft>
              <a:buClr>
                <a:schemeClr val="dk1"/>
              </a:buClr>
              <a:buFont typeface="Arial"/>
              <a:buNone/>
            </a:pPr>
            <a:r>
              <a:rPr b="1" lang="en-US" sz="4000" u="sng">
                <a:solidFill>
                  <a:schemeClr val="lt1"/>
                </a:solidFill>
                <a:latin typeface="Century Gothic"/>
                <a:ea typeface="Century Gothic"/>
                <a:cs typeface="Century Gothic"/>
                <a:sym typeface="Century Gothic"/>
              </a:rPr>
              <a:t>1 CORINTHIANS 11:23-29</a:t>
            </a:r>
            <a:endParaRPr b="1" sz="5000" u="sng">
              <a:solidFill>
                <a:srgbClr val="FFFFFF"/>
              </a:solidFill>
              <a:latin typeface="Century Gothic"/>
              <a:ea typeface="Century Gothic"/>
              <a:cs typeface="Century Gothic"/>
              <a:sym typeface="Century Gothic"/>
            </a:endParaRPr>
          </a:p>
        </p:txBody>
      </p:sp>
      <p:sp>
        <p:nvSpPr>
          <p:cNvPr id="359" name="Google Shape;359;p46"/>
          <p:cNvSpPr txBox="1"/>
          <p:nvPr/>
        </p:nvSpPr>
        <p:spPr>
          <a:xfrm>
            <a:off x="593447" y="1216879"/>
            <a:ext cx="9752400" cy="4879800"/>
          </a:xfrm>
          <a:prstGeom prst="rect">
            <a:avLst/>
          </a:prstGeom>
          <a:noFill/>
          <a:ln>
            <a:noFill/>
          </a:ln>
        </p:spPr>
        <p:txBody>
          <a:bodyPr anchorCtr="0" anchor="t" bIns="45700" lIns="91425" spcFirstLastPara="1" rIns="91425" wrap="square" tIns="45700">
            <a:noAutofit/>
          </a:bodyPr>
          <a:lstStyle/>
          <a:p>
            <a:pPr indent="0" lvl="0" marL="0" rtl="0" algn="l">
              <a:lnSpc>
                <a:spcPct val="105000"/>
              </a:lnSpc>
              <a:spcBef>
                <a:spcPts val="800"/>
              </a:spcBef>
              <a:spcAft>
                <a:spcPts val="0"/>
              </a:spcAft>
              <a:buClr>
                <a:schemeClr val="dk1"/>
              </a:buClr>
              <a:buFont typeface="Arial"/>
              <a:buNone/>
            </a:pPr>
            <a:r>
              <a:rPr b="1" baseline="30000" lang="en-US" sz="2800">
                <a:solidFill>
                  <a:schemeClr val="lt1"/>
                </a:solidFill>
                <a:latin typeface="Century Gothic"/>
                <a:ea typeface="Century Gothic"/>
                <a:cs typeface="Century Gothic"/>
                <a:sym typeface="Century Gothic"/>
              </a:rPr>
              <a:t>26</a:t>
            </a:r>
            <a:r>
              <a:rPr b="1" lang="en-US" sz="2800">
                <a:solidFill>
                  <a:schemeClr val="lt1"/>
                </a:solidFill>
                <a:latin typeface="Century Gothic"/>
                <a:ea typeface="Century Gothic"/>
                <a:cs typeface="Century Gothic"/>
                <a:sym typeface="Century Gothic"/>
              </a:rPr>
              <a:t>  For as often as you eat this bread and drink the cup, </a:t>
            </a:r>
            <a:endParaRPr b="1" sz="2800">
              <a:solidFill>
                <a:schemeClr val="lt1"/>
              </a:solidFill>
              <a:latin typeface="Century Gothic"/>
              <a:ea typeface="Century Gothic"/>
              <a:cs typeface="Century Gothic"/>
              <a:sym typeface="Century Gothic"/>
            </a:endParaRPr>
          </a:p>
          <a:p>
            <a:pPr indent="0" lvl="0" marL="0" rtl="0" algn="l">
              <a:lnSpc>
                <a:spcPct val="105000"/>
              </a:lnSpc>
              <a:spcBef>
                <a:spcPts val="0"/>
              </a:spcBef>
              <a:spcAft>
                <a:spcPts val="0"/>
              </a:spcAft>
              <a:buClr>
                <a:schemeClr val="dk1"/>
              </a:buClr>
              <a:buFont typeface="Arial"/>
              <a:buNone/>
            </a:pPr>
            <a:r>
              <a:rPr b="1" lang="en-US" sz="2800">
                <a:solidFill>
                  <a:schemeClr val="lt1"/>
                </a:solidFill>
                <a:latin typeface="Century Gothic"/>
                <a:ea typeface="Century Gothic"/>
                <a:cs typeface="Century Gothic"/>
                <a:sym typeface="Century Gothic"/>
              </a:rPr>
              <a:t>    </a:t>
            </a:r>
            <a:r>
              <a:rPr b="1" baseline="30000" lang="en-US" sz="2800">
                <a:solidFill>
                  <a:schemeClr val="lt1"/>
                </a:solidFill>
                <a:latin typeface="Century Gothic"/>
                <a:ea typeface="Century Gothic"/>
                <a:cs typeface="Century Gothic"/>
                <a:sym typeface="Century Gothic"/>
              </a:rPr>
              <a:t> </a:t>
            </a:r>
            <a:r>
              <a:rPr b="1" lang="en-US" sz="2800">
                <a:solidFill>
                  <a:schemeClr val="lt1"/>
                </a:solidFill>
                <a:latin typeface="Century Gothic"/>
                <a:ea typeface="Century Gothic"/>
                <a:cs typeface="Century Gothic"/>
                <a:sym typeface="Century Gothic"/>
              </a:rPr>
              <a:t>you proclaim the Lord’s death until he comes.</a:t>
            </a:r>
            <a:endParaRPr b="1" sz="2800">
              <a:solidFill>
                <a:schemeClr val="lt1"/>
              </a:solidFill>
              <a:latin typeface="Century Gothic"/>
              <a:ea typeface="Century Gothic"/>
              <a:cs typeface="Century Gothic"/>
              <a:sym typeface="Century Gothic"/>
            </a:endParaRPr>
          </a:p>
          <a:p>
            <a:pPr indent="0" lvl="0" marL="0" rtl="0" algn="l">
              <a:lnSpc>
                <a:spcPct val="105000"/>
              </a:lnSpc>
              <a:spcBef>
                <a:spcPts val="1000"/>
              </a:spcBef>
              <a:spcAft>
                <a:spcPts val="0"/>
              </a:spcAft>
              <a:buClr>
                <a:schemeClr val="dk1"/>
              </a:buClr>
              <a:buFont typeface="Arial"/>
              <a:buNone/>
            </a:pPr>
            <a:r>
              <a:rPr b="1" baseline="30000" lang="en-US" sz="2800">
                <a:solidFill>
                  <a:schemeClr val="lt1"/>
                </a:solidFill>
                <a:latin typeface="Century Gothic"/>
                <a:ea typeface="Century Gothic"/>
                <a:cs typeface="Century Gothic"/>
                <a:sym typeface="Century Gothic"/>
              </a:rPr>
              <a:t>27</a:t>
            </a:r>
            <a:r>
              <a:rPr b="1" lang="en-US" sz="2800">
                <a:solidFill>
                  <a:schemeClr val="lt1"/>
                </a:solidFill>
                <a:latin typeface="Century Gothic"/>
                <a:ea typeface="Century Gothic"/>
                <a:cs typeface="Century Gothic"/>
                <a:sym typeface="Century Gothic"/>
              </a:rPr>
              <a:t>  Whoever, therefore, eats the bread or drinks the cup </a:t>
            </a:r>
            <a:endParaRPr b="1" sz="2800">
              <a:solidFill>
                <a:schemeClr val="lt1"/>
              </a:solidFill>
              <a:latin typeface="Century Gothic"/>
              <a:ea typeface="Century Gothic"/>
              <a:cs typeface="Century Gothic"/>
              <a:sym typeface="Century Gothic"/>
            </a:endParaRPr>
          </a:p>
          <a:p>
            <a:pPr indent="0" lvl="0" marL="0" rtl="0" algn="l">
              <a:lnSpc>
                <a:spcPct val="105000"/>
              </a:lnSpc>
              <a:spcBef>
                <a:spcPts val="0"/>
              </a:spcBef>
              <a:spcAft>
                <a:spcPts val="0"/>
              </a:spcAft>
              <a:buClr>
                <a:schemeClr val="dk1"/>
              </a:buClr>
              <a:buFont typeface="Arial"/>
              <a:buNone/>
            </a:pPr>
            <a:r>
              <a:rPr b="1" lang="en-US" sz="2800">
                <a:solidFill>
                  <a:schemeClr val="lt1"/>
                </a:solidFill>
                <a:latin typeface="Century Gothic"/>
                <a:ea typeface="Century Gothic"/>
                <a:cs typeface="Century Gothic"/>
                <a:sym typeface="Century Gothic"/>
              </a:rPr>
              <a:t>    </a:t>
            </a:r>
            <a:r>
              <a:rPr b="1" baseline="30000" lang="en-US" sz="2800">
                <a:solidFill>
                  <a:schemeClr val="lt1"/>
                </a:solidFill>
                <a:latin typeface="Century Gothic"/>
                <a:ea typeface="Century Gothic"/>
                <a:cs typeface="Century Gothic"/>
                <a:sym typeface="Century Gothic"/>
              </a:rPr>
              <a:t> </a:t>
            </a:r>
            <a:r>
              <a:rPr b="1" lang="en-US" sz="2800">
                <a:solidFill>
                  <a:schemeClr val="lt1"/>
                </a:solidFill>
                <a:latin typeface="Century Gothic"/>
                <a:ea typeface="Century Gothic"/>
                <a:cs typeface="Century Gothic"/>
                <a:sym typeface="Century Gothic"/>
              </a:rPr>
              <a:t>of the Lord in an unworthy manner will be guilty </a:t>
            </a:r>
            <a:endParaRPr b="1" sz="2800">
              <a:solidFill>
                <a:schemeClr val="lt1"/>
              </a:solidFill>
              <a:latin typeface="Century Gothic"/>
              <a:ea typeface="Century Gothic"/>
              <a:cs typeface="Century Gothic"/>
              <a:sym typeface="Century Gothic"/>
            </a:endParaRPr>
          </a:p>
          <a:p>
            <a:pPr indent="0" lvl="0" marL="0" rtl="0" algn="l">
              <a:lnSpc>
                <a:spcPct val="105000"/>
              </a:lnSpc>
              <a:spcBef>
                <a:spcPts val="0"/>
              </a:spcBef>
              <a:spcAft>
                <a:spcPts val="0"/>
              </a:spcAft>
              <a:buClr>
                <a:schemeClr val="dk1"/>
              </a:buClr>
              <a:buFont typeface="Arial"/>
              <a:buNone/>
            </a:pPr>
            <a:r>
              <a:rPr b="1" lang="en-US" sz="2800">
                <a:solidFill>
                  <a:schemeClr val="lt1"/>
                </a:solidFill>
                <a:latin typeface="Century Gothic"/>
                <a:ea typeface="Century Gothic"/>
                <a:cs typeface="Century Gothic"/>
                <a:sym typeface="Century Gothic"/>
              </a:rPr>
              <a:t>    </a:t>
            </a:r>
            <a:r>
              <a:rPr b="1" baseline="30000" lang="en-US" sz="2800">
                <a:solidFill>
                  <a:schemeClr val="lt1"/>
                </a:solidFill>
                <a:latin typeface="Century Gothic"/>
                <a:ea typeface="Century Gothic"/>
                <a:cs typeface="Century Gothic"/>
                <a:sym typeface="Century Gothic"/>
              </a:rPr>
              <a:t> </a:t>
            </a:r>
            <a:r>
              <a:rPr b="1" lang="en-US" sz="2800">
                <a:solidFill>
                  <a:schemeClr val="lt1"/>
                </a:solidFill>
                <a:latin typeface="Century Gothic"/>
                <a:ea typeface="Century Gothic"/>
                <a:cs typeface="Century Gothic"/>
                <a:sym typeface="Century Gothic"/>
              </a:rPr>
              <a:t>concerning the body and blood of the Lord.</a:t>
            </a:r>
            <a:endParaRPr b="1" sz="2800">
              <a:solidFill>
                <a:schemeClr val="lt1"/>
              </a:solidFill>
              <a:latin typeface="Century Gothic"/>
              <a:ea typeface="Century Gothic"/>
              <a:cs typeface="Century Gothic"/>
              <a:sym typeface="Century Gothic"/>
            </a:endParaRPr>
          </a:p>
          <a:p>
            <a:pPr indent="0" lvl="0" marL="0" rtl="0" algn="l">
              <a:lnSpc>
                <a:spcPct val="105000"/>
              </a:lnSpc>
              <a:spcBef>
                <a:spcPts val="800"/>
              </a:spcBef>
              <a:spcAft>
                <a:spcPts val="0"/>
              </a:spcAft>
              <a:buClr>
                <a:schemeClr val="dk1"/>
              </a:buClr>
              <a:buFont typeface="Arial"/>
              <a:buNone/>
            </a:pPr>
            <a:r>
              <a:rPr b="1" baseline="30000" lang="en-US" sz="2800">
                <a:solidFill>
                  <a:schemeClr val="lt1"/>
                </a:solidFill>
                <a:latin typeface="Century Gothic"/>
                <a:ea typeface="Century Gothic"/>
                <a:cs typeface="Century Gothic"/>
                <a:sym typeface="Century Gothic"/>
              </a:rPr>
              <a:t>28</a:t>
            </a:r>
            <a:r>
              <a:rPr b="1" lang="en-US" sz="2800">
                <a:solidFill>
                  <a:schemeClr val="lt1"/>
                </a:solidFill>
                <a:latin typeface="Century Gothic"/>
                <a:ea typeface="Century Gothic"/>
                <a:cs typeface="Century Gothic"/>
                <a:sym typeface="Century Gothic"/>
              </a:rPr>
              <a:t>  Let a person examine himself, then, and so eat of the </a:t>
            </a:r>
            <a:endParaRPr b="1" sz="2800">
              <a:solidFill>
                <a:schemeClr val="lt1"/>
              </a:solidFill>
              <a:latin typeface="Century Gothic"/>
              <a:ea typeface="Century Gothic"/>
              <a:cs typeface="Century Gothic"/>
              <a:sym typeface="Century Gothic"/>
            </a:endParaRPr>
          </a:p>
          <a:p>
            <a:pPr indent="0" lvl="0" marL="0" rtl="0" algn="l">
              <a:lnSpc>
                <a:spcPct val="105000"/>
              </a:lnSpc>
              <a:spcBef>
                <a:spcPts val="0"/>
              </a:spcBef>
              <a:spcAft>
                <a:spcPts val="0"/>
              </a:spcAft>
              <a:buClr>
                <a:schemeClr val="dk1"/>
              </a:buClr>
              <a:buFont typeface="Arial"/>
              <a:buNone/>
            </a:pPr>
            <a:r>
              <a:rPr b="1" lang="en-US" sz="2800">
                <a:solidFill>
                  <a:schemeClr val="lt1"/>
                </a:solidFill>
                <a:latin typeface="Century Gothic"/>
                <a:ea typeface="Century Gothic"/>
                <a:cs typeface="Century Gothic"/>
                <a:sym typeface="Century Gothic"/>
              </a:rPr>
              <a:t>    </a:t>
            </a:r>
            <a:r>
              <a:rPr b="1" baseline="30000" lang="en-US" sz="2800">
                <a:solidFill>
                  <a:schemeClr val="lt1"/>
                </a:solidFill>
                <a:latin typeface="Century Gothic"/>
                <a:ea typeface="Century Gothic"/>
                <a:cs typeface="Century Gothic"/>
                <a:sym typeface="Century Gothic"/>
              </a:rPr>
              <a:t> </a:t>
            </a:r>
            <a:r>
              <a:rPr b="1" lang="en-US" sz="2800">
                <a:solidFill>
                  <a:schemeClr val="lt1"/>
                </a:solidFill>
                <a:latin typeface="Century Gothic"/>
                <a:ea typeface="Century Gothic"/>
                <a:cs typeface="Century Gothic"/>
                <a:sym typeface="Century Gothic"/>
              </a:rPr>
              <a:t>bread and drink of the cup.</a:t>
            </a:r>
            <a:endParaRPr b="1" sz="2800">
              <a:solidFill>
                <a:schemeClr val="lt1"/>
              </a:solidFill>
              <a:latin typeface="Century Gothic"/>
              <a:ea typeface="Century Gothic"/>
              <a:cs typeface="Century Gothic"/>
              <a:sym typeface="Century Gothic"/>
            </a:endParaRPr>
          </a:p>
          <a:p>
            <a:pPr indent="0" lvl="0" marL="0" rtl="0" algn="l">
              <a:lnSpc>
                <a:spcPct val="105000"/>
              </a:lnSpc>
              <a:spcBef>
                <a:spcPts val="1000"/>
              </a:spcBef>
              <a:spcAft>
                <a:spcPts val="0"/>
              </a:spcAft>
              <a:buClr>
                <a:schemeClr val="dk1"/>
              </a:buClr>
              <a:buFont typeface="Arial"/>
              <a:buNone/>
            </a:pPr>
            <a:r>
              <a:rPr b="1" baseline="30000" lang="en-US" sz="2800">
                <a:solidFill>
                  <a:schemeClr val="lt1"/>
                </a:solidFill>
                <a:latin typeface="Century Gothic"/>
                <a:ea typeface="Century Gothic"/>
                <a:cs typeface="Century Gothic"/>
                <a:sym typeface="Century Gothic"/>
              </a:rPr>
              <a:t>29</a:t>
            </a:r>
            <a:r>
              <a:rPr b="1" lang="en-US" sz="2800">
                <a:solidFill>
                  <a:schemeClr val="lt1"/>
                </a:solidFill>
                <a:latin typeface="Century Gothic"/>
                <a:ea typeface="Century Gothic"/>
                <a:cs typeface="Century Gothic"/>
                <a:sym typeface="Century Gothic"/>
              </a:rPr>
              <a:t>  For anyone who eats and drinks without discerning </a:t>
            </a:r>
            <a:endParaRPr b="1" sz="2800">
              <a:solidFill>
                <a:schemeClr val="lt1"/>
              </a:solidFill>
              <a:latin typeface="Century Gothic"/>
              <a:ea typeface="Century Gothic"/>
              <a:cs typeface="Century Gothic"/>
              <a:sym typeface="Century Gothic"/>
            </a:endParaRPr>
          </a:p>
          <a:p>
            <a:pPr indent="0" lvl="0" marL="0" rtl="0" algn="l">
              <a:lnSpc>
                <a:spcPct val="105000"/>
              </a:lnSpc>
              <a:spcBef>
                <a:spcPts val="0"/>
              </a:spcBef>
              <a:spcAft>
                <a:spcPts val="0"/>
              </a:spcAft>
              <a:buClr>
                <a:schemeClr val="dk1"/>
              </a:buClr>
              <a:buFont typeface="Arial"/>
              <a:buNone/>
            </a:pPr>
            <a:r>
              <a:rPr b="1" lang="en-US" sz="2800">
                <a:solidFill>
                  <a:schemeClr val="lt1"/>
                </a:solidFill>
                <a:latin typeface="Century Gothic"/>
                <a:ea typeface="Century Gothic"/>
                <a:cs typeface="Century Gothic"/>
                <a:sym typeface="Century Gothic"/>
              </a:rPr>
              <a:t>    </a:t>
            </a:r>
            <a:r>
              <a:rPr b="1" baseline="30000" lang="en-US" sz="2800">
                <a:solidFill>
                  <a:schemeClr val="lt1"/>
                </a:solidFill>
                <a:latin typeface="Century Gothic"/>
                <a:ea typeface="Century Gothic"/>
                <a:cs typeface="Century Gothic"/>
                <a:sym typeface="Century Gothic"/>
              </a:rPr>
              <a:t> </a:t>
            </a:r>
            <a:r>
              <a:rPr b="1" lang="en-US" sz="2800">
                <a:solidFill>
                  <a:schemeClr val="lt1"/>
                </a:solidFill>
                <a:latin typeface="Century Gothic"/>
                <a:ea typeface="Century Gothic"/>
                <a:cs typeface="Century Gothic"/>
                <a:sym typeface="Century Gothic"/>
              </a:rPr>
              <a:t>the body eats and drinks judgment on himself.</a:t>
            </a:r>
            <a:endParaRPr b="1" sz="2800">
              <a:solidFill>
                <a:schemeClr val="lt1"/>
              </a:solidFill>
              <a:latin typeface="Century Gothic"/>
              <a:ea typeface="Century Gothic"/>
              <a:cs typeface="Century Gothic"/>
              <a:sym typeface="Century Gothic"/>
            </a:endParaRPr>
          </a:p>
          <a:p>
            <a:pPr indent="0" lvl="0" marL="0" rtl="0" algn="l">
              <a:lnSpc>
                <a:spcPct val="105000"/>
              </a:lnSpc>
              <a:spcBef>
                <a:spcPts val="0"/>
              </a:spcBef>
              <a:spcAft>
                <a:spcPts val="0"/>
              </a:spcAft>
              <a:buClr>
                <a:schemeClr val="dk1"/>
              </a:buClr>
              <a:buFont typeface="Arial"/>
              <a:buNone/>
            </a:pPr>
            <a:r>
              <a:t/>
            </a:r>
            <a:endParaRPr b="1" sz="2800">
              <a:solidFill>
                <a:schemeClr val="lt1"/>
              </a:solidFill>
              <a:latin typeface="Century Gothic"/>
              <a:ea typeface="Century Gothic"/>
              <a:cs typeface="Century Gothic"/>
              <a:sym typeface="Century Gothic"/>
            </a:endParaRPr>
          </a:p>
          <a:p>
            <a:pPr indent="0" lvl="0" marL="0" marR="0" rtl="0" algn="l">
              <a:lnSpc>
                <a:spcPct val="110000"/>
              </a:lnSpc>
              <a:spcBef>
                <a:spcPts val="0"/>
              </a:spcBef>
              <a:spcAft>
                <a:spcPts val="0"/>
              </a:spcAft>
              <a:buClr>
                <a:srgbClr val="FFFFFF"/>
              </a:buClr>
              <a:buSzPts val="2800"/>
              <a:buFont typeface="Arial"/>
              <a:buNone/>
            </a:pPr>
            <a:r>
              <a:t/>
            </a:r>
            <a:endParaRPr b="1" baseline="30000" sz="2800">
              <a:solidFill>
                <a:schemeClr val="lt1"/>
              </a:solidFill>
              <a:latin typeface="Century Gothic"/>
              <a:ea typeface="Century Gothic"/>
              <a:cs typeface="Century Gothic"/>
              <a:sym typeface="Century Gothic"/>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414141"/>
        </a:solidFill>
      </p:bgPr>
    </p:bg>
    <p:spTree>
      <p:nvGrpSpPr>
        <p:cNvPr id="363" name="Shape 363"/>
        <p:cNvGrpSpPr/>
        <p:nvPr/>
      </p:nvGrpSpPr>
      <p:grpSpPr>
        <a:xfrm>
          <a:off x="0" y="0"/>
          <a:ext cx="0" cy="0"/>
          <a:chOff x="0" y="0"/>
          <a:chExt cx="0" cy="0"/>
        </a:xfrm>
      </p:grpSpPr>
      <p:sp>
        <p:nvSpPr>
          <p:cNvPr id="364" name="Google Shape;364;p47"/>
          <p:cNvSpPr/>
          <p:nvPr/>
        </p:nvSpPr>
        <p:spPr>
          <a:xfrm>
            <a:off x="0" y="0"/>
            <a:ext cx="12192000" cy="6858000"/>
          </a:xfrm>
          <a:prstGeom prst="rect">
            <a:avLst/>
          </a:prstGeom>
          <a:solidFill>
            <a:srgbClr val="41414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Arial"/>
              <a:buNone/>
            </a:pPr>
            <a:r>
              <a:t/>
            </a:r>
            <a:endParaRPr b="0" i="0" sz="1800" u="none" cap="none" strike="noStrike">
              <a:solidFill>
                <a:srgbClr val="FFFFFF"/>
              </a:solidFill>
              <a:latin typeface="Century Gothic"/>
              <a:ea typeface="Century Gothic"/>
              <a:cs typeface="Century Gothic"/>
              <a:sym typeface="Century Gothic"/>
            </a:endParaRPr>
          </a:p>
        </p:txBody>
      </p:sp>
      <p:sp>
        <p:nvSpPr>
          <p:cNvPr id="365" name="Google Shape;365;p47"/>
          <p:cNvSpPr txBox="1"/>
          <p:nvPr>
            <p:ph type="title"/>
          </p:nvPr>
        </p:nvSpPr>
        <p:spPr>
          <a:xfrm>
            <a:off x="3859114" y="153356"/>
            <a:ext cx="7434070" cy="1474330"/>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lt1"/>
              </a:buClr>
              <a:buSzPts val="4000"/>
              <a:buFont typeface="Century Gothic"/>
              <a:buNone/>
            </a:pPr>
            <a:r>
              <a:rPr b="1" lang="en-US" sz="4500" u="sng"/>
              <a:t>APOSTLE’S CREED</a:t>
            </a:r>
            <a:endParaRPr sz="4500" u="sng"/>
          </a:p>
        </p:txBody>
      </p:sp>
      <p:sp>
        <p:nvSpPr>
          <p:cNvPr id="366" name="Google Shape;366;p47"/>
          <p:cNvSpPr/>
          <p:nvPr/>
        </p:nvSpPr>
        <p:spPr>
          <a:xfrm>
            <a:off x="0" y="0"/>
            <a:ext cx="3406393" cy="6858000"/>
          </a:xfrm>
          <a:prstGeom prst="rect">
            <a:avLst/>
          </a:prstGeom>
          <a:solidFill>
            <a:srgbClr val="0C0C0C"/>
          </a:solidFill>
          <a:ln>
            <a:noFill/>
          </a:ln>
          <a:effectLst>
            <a:outerShdw blurRad="63500" rotWithShape="0" algn="l" dist="38100">
              <a:srgbClr val="000000">
                <a:alpha val="40000"/>
              </a:srgbClr>
            </a:outerShdw>
          </a:effectLst>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Arial"/>
              <a:buNone/>
            </a:pPr>
            <a:r>
              <a:t/>
            </a:r>
            <a:endParaRPr b="0" i="0" sz="1800" u="none" cap="none" strike="noStrike">
              <a:solidFill>
                <a:srgbClr val="FFFFFF"/>
              </a:solidFill>
              <a:latin typeface="Century Gothic"/>
              <a:ea typeface="Century Gothic"/>
              <a:cs typeface="Century Gothic"/>
              <a:sym typeface="Century Gothic"/>
            </a:endParaRPr>
          </a:p>
        </p:txBody>
      </p:sp>
      <p:pic>
        <p:nvPicPr>
          <p:cNvPr id="367" name="Google Shape;367;p47"/>
          <p:cNvPicPr preferRelativeResize="0"/>
          <p:nvPr/>
        </p:nvPicPr>
        <p:blipFill rotWithShape="1">
          <a:blip r:embed="rId3">
            <a:alphaModFix/>
          </a:blip>
          <a:srcRect b="531" l="0" r="43745" t="-531"/>
          <a:stretch/>
        </p:blipFill>
        <p:spPr>
          <a:xfrm rot="-5400000">
            <a:off x="-1265719" y="2187575"/>
            <a:ext cx="6857999" cy="2482850"/>
          </a:xfrm>
          <a:prstGeom prst="rect">
            <a:avLst/>
          </a:prstGeom>
          <a:noFill/>
          <a:ln>
            <a:noFill/>
          </a:ln>
        </p:spPr>
      </p:pic>
      <p:sp>
        <p:nvSpPr>
          <p:cNvPr id="368" name="Google Shape;368;p47"/>
          <p:cNvSpPr txBox="1"/>
          <p:nvPr>
            <p:ph idx="1" type="body"/>
          </p:nvPr>
        </p:nvSpPr>
        <p:spPr>
          <a:xfrm>
            <a:off x="3860801" y="1521460"/>
            <a:ext cx="7914640" cy="479806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Clr>
                <a:schemeClr val="lt1"/>
              </a:buClr>
              <a:buSzPts val="3600"/>
              <a:buNone/>
            </a:pPr>
            <a:r>
              <a:rPr b="1" lang="en-US" sz="3200">
                <a:latin typeface="Arial"/>
                <a:ea typeface="Arial"/>
                <a:cs typeface="Arial"/>
                <a:sym typeface="Arial"/>
              </a:rPr>
              <a:t>I believe in God, the Father almighty, the creator of heaven and earth. I believe in Jesus Christ, his only Son, our Lord, who was conceived by the Holy Spirit and born of the virgin Mary. He suffered under Pontius Pilate, was crucified, died, and was buried; he descended to hell. The third day he rose again from the dead. </a:t>
            </a:r>
            <a:endParaRPr sz="3200"/>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414141"/>
        </a:solidFill>
      </p:bgPr>
    </p:bg>
    <p:spTree>
      <p:nvGrpSpPr>
        <p:cNvPr id="372" name="Shape 372"/>
        <p:cNvGrpSpPr/>
        <p:nvPr/>
      </p:nvGrpSpPr>
      <p:grpSpPr>
        <a:xfrm>
          <a:off x="0" y="0"/>
          <a:ext cx="0" cy="0"/>
          <a:chOff x="0" y="0"/>
          <a:chExt cx="0" cy="0"/>
        </a:xfrm>
      </p:grpSpPr>
      <p:sp>
        <p:nvSpPr>
          <p:cNvPr id="373" name="Google Shape;373;p48"/>
          <p:cNvSpPr/>
          <p:nvPr/>
        </p:nvSpPr>
        <p:spPr>
          <a:xfrm>
            <a:off x="0" y="0"/>
            <a:ext cx="12192000" cy="6858000"/>
          </a:xfrm>
          <a:prstGeom prst="rect">
            <a:avLst/>
          </a:prstGeom>
          <a:solidFill>
            <a:srgbClr val="41414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Arial"/>
              <a:buNone/>
            </a:pPr>
            <a:r>
              <a:t/>
            </a:r>
            <a:endParaRPr b="0" i="0" sz="1800" u="none" cap="none" strike="noStrike">
              <a:solidFill>
                <a:srgbClr val="FFFFFF"/>
              </a:solidFill>
              <a:latin typeface="Century Gothic"/>
              <a:ea typeface="Century Gothic"/>
              <a:cs typeface="Century Gothic"/>
              <a:sym typeface="Century Gothic"/>
            </a:endParaRPr>
          </a:p>
        </p:txBody>
      </p:sp>
      <p:sp>
        <p:nvSpPr>
          <p:cNvPr id="374" name="Google Shape;374;p48"/>
          <p:cNvSpPr/>
          <p:nvPr/>
        </p:nvSpPr>
        <p:spPr>
          <a:xfrm>
            <a:off x="0" y="0"/>
            <a:ext cx="3406393" cy="6858000"/>
          </a:xfrm>
          <a:prstGeom prst="rect">
            <a:avLst/>
          </a:prstGeom>
          <a:solidFill>
            <a:srgbClr val="0C0C0C"/>
          </a:solidFill>
          <a:ln>
            <a:noFill/>
          </a:ln>
          <a:effectLst>
            <a:outerShdw blurRad="63500" rotWithShape="0" algn="l" dist="38100">
              <a:srgbClr val="000000">
                <a:alpha val="40000"/>
              </a:srgbClr>
            </a:outerShdw>
          </a:effectLst>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Arial"/>
              <a:buNone/>
            </a:pPr>
            <a:r>
              <a:t/>
            </a:r>
            <a:endParaRPr b="0" i="0" sz="1800" u="none" cap="none" strike="noStrike">
              <a:solidFill>
                <a:srgbClr val="FFFFFF"/>
              </a:solidFill>
              <a:latin typeface="Century Gothic"/>
              <a:ea typeface="Century Gothic"/>
              <a:cs typeface="Century Gothic"/>
              <a:sym typeface="Century Gothic"/>
            </a:endParaRPr>
          </a:p>
        </p:txBody>
      </p:sp>
      <p:pic>
        <p:nvPicPr>
          <p:cNvPr id="375" name="Google Shape;375;p48"/>
          <p:cNvPicPr preferRelativeResize="0"/>
          <p:nvPr/>
        </p:nvPicPr>
        <p:blipFill rotWithShape="1">
          <a:blip r:embed="rId3">
            <a:alphaModFix/>
          </a:blip>
          <a:srcRect b="531" l="0" r="43745" t="-531"/>
          <a:stretch/>
        </p:blipFill>
        <p:spPr>
          <a:xfrm rot="-5400000">
            <a:off x="-1265719" y="2187575"/>
            <a:ext cx="6857999" cy="2482850"/>
          </a:xfrm>
          <a:prstGeom prst="rect">
            <a:avLst/>
          </a:prstGeom>
          <a:noFill/>
          <a:ln>
            <a:noFill/>
          </a:ln>
        </p:spPr>
      </p:pic>
      <p:sp>
        <p:nvSpPr>
          <p:cNvPr id="376" name="Google Shape;376;p48"/>
          <p:cNvSpPr txBox="1"/>
          <p:nvPr/>
        </p:nvSpPr>
        <p:spPr>
          <a:xfrm>
            <a:off x="3859114" y="153356"/>
            <a:ext cx="7434070" cy="1474330"/>
          </a:xfrm>
          <a:prstGeom prst="rect">
            <a:avLst/>
          </a:prstGeom>
          <a:noFill/>
          <a:ln>
            <a:noFill/>
          </a:ln>
        </p:spPr>
        <p:txBody>
          <a:bodyPr anchorCtr="0" anchor="ctr" bIns="45700" lIns="91425" spcFirstLastPara="1" rIns="91425" wrap="square" tIns="45700">
            <a:normAutofit/>
          </a:bodyPr>
          <a:lstStyle/>
          <a:p>
            <a:pPr indent="0" lvl="0" marL="0" marR="0" rtl="0" algn="l">
              <a:lnSpc>
                <a:spcPct val="90000"/>
              </a:lnSpc>
              <a:spcBef>
                <a:spcPts val="0"/>
              </a:spcBef>
              <a:spcAft>
                <a:spcPts val="0"/>
              </a:spcAft>
              <a:buClr>
                <a:srgbClr val="FFFFFF"/>
              </a:buClr>
              <a:buSzPts val="4000"/>
              <a:buFont typeface="Arial"/>
              <a:buNone/>
            </a:pPr>
            <a:r>
              <a:rPr b="1" i="0" lang="en-US" sz="4500" u="sng" cap="none" strike="noStrike">
                <a:solidFill>
                  <a:srgbClr val="FFFFFF"/>
                </a:solidFill>
                <a:latin typeface="Century Gothic"/>
                <a:ea typeface="Century Gothic"/>
                <a:cs typeface="Century Gothic"/>
                <a:sym typeface="Century Gothic"/>
              </a:rPr>
              <a:t>APOSTLE’S CREED</a:t>
            </a:r>
            <a:endParaRPr sz="4500" u="sng"/>
          </a:p>
        </p:txBody>
      </p:sp>
      <p:sp>
        <p:nvSpPr>
          <p:cNvPr id="377" name="Google Shape;377;p48"/>
          <p:cNvSpPr txBox="1"/>
          <p:nvPr/>
        </p:nvSpPr>
        <p:spPr>
          <a:xfrm>
            <a:off x="3859114" y="1521460"/>
            <a:ext cx="7914640" cy="479806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FFFFFF"/>
              </a:buClr>
              <a:buSzPts val="3600"/>
              <a:buFont typeface="Arial"/>
              <a:buNone/>
            </a:pPr>
            <a:r>
              <a:rPr b="1" i="0" lang="en-US" sz="3200" u="none" cap="none" strike="noStrike">
                <a:solidFill>
                  <a:srgbClr val="FFFFFF"/>
                </a:solidFill>
                <a:latin typeface="Arial"/>
                <a:ea typeface="Arial"/>
                <a:cs typeface="Arial"/>
                <a:sym typeface="Arial"/>
              </a:rPr>
              <a:t>He ascended to heaven and is seated at the right hand of God the Father</a:t>
            </a:r>
            <a:r>
              <a:rPr b="1" lang="en-US" sz="3200">
                <a:solidFill>
                  <a:srgbClr val="FFFFFF"/>
                </a:solidFill>
              </a:rPr>
              <a:t> </a:t>
            </a:r>
            <a:r>
              <a:rPr b="1" i="0" lang="en-US" sz="3200" u="none" cap="none" strike="noStrike">
                <a:solidFill>
                  <a:srgbClr val="FFFFFF"/>
                </a:solidFill>
                <a:latin typeface="Arial"/>
                <a:ea typeface="Arial"/>
                <a:cs typeface="Arial"/>
                <a:sym typeface="Arial"/>
              </a:rPr>
              <a:t>almighty. From there he will come to judge the living and the dead. I believe in the Holy Spirit, the holy catholic church, the communion of saints, the forgiveness of sins, the resurrection of the body and the life everlasting. Amen. </a:t>
            </a:r>
            <a:endParaRPr b="1" i="0" sz="3200" u="none" cap="none" strike="noStrike">
              <a:solidFill>
                <a:srgbClr val="FFFFFF"/>
              </a:solidFill>
              <a:latin typeface="Arial"/>
              <a:ea typeface="Arial"/>
              <a:cs typeface="Arial"/>
              <a:sym typeface="Arial"/>
            </a:endParaRPr>
          </a:p>
          <a:p>
            <a:pPr indent="0" lvl="0" marL="0" marR="0" rtl="0" algn="l">
              <a:lnSpc>
                <a:spcPct val="100000"/>
              </a:lnSpc>
              <a:spcBef>
                <a:spcPts val="1000"/>
              </a:spcBef>
              <a:spcAft>
                <a:spcPts val="0"/>
              </a:spcAft>
              <a:buClr>
                <a:schemeClr val="lt1"/>
              </a:buClr>
              <a:buSzPts val="1800"/>
              <a:buFont typeface="Arial"/>
              <a:buNone/>
            </a:pPr>
            <a:r>
              <a:t/>
            </a:r>
            <a:endParaRPr b="0" i="0" sz="3200" u="none" cap="none" strike="noStrike">
              <a:solidFill>
                <a:srgbClr val="FFFFFF"/>
              </a:solidFill>
              <a:latin typeface="Century Gothic"/>
              <a:ea typeface="Century Gothic"/>
              <a:cs typeface="Century Gothic"/>
              <a:sym typeface="Century Gothic"/>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382" name="Shape 382"/>
        <p:cNvGrpSpPr/>
        <p:nvPr/>
      </p:nvGrpSpPr>
      <p:grpSpPr>
        <a:xfrm>
          <a:off x="0" y="0"/>
          <a:ext cx="0" cy="0"/>
          <a:chOff x="0" y="0"/>
          <a:chExt cx="0" cy="0"/>
        </a:xfrm>
      </p:grpSpPr>
      <p:sp>
        <p:nvSpPr>
          <p:cNvPr id="383" name="Google Shape;383;p49"/>
          <p:cNvSpPr txBox="1"/>
          <p:nvPr>
            <p:ph type="ctrTitle"/>
          </p:nvPr>
        </p:nvSpPr>
        <p:spPr>
          <a:xfrm>
            <a:off x="5415002" y="1016525"/>
            <a:ext cx="6288000" cy="4329600"/>
          </a:xfrm>
          <a:prstGeom prst="rect">
            <a:avLst/>
          </a:prstGeom>
          <a:noFill/>
          <a:ln>
            <a:noFill/>
          </a:ln>
        </p:spPr>
        <p:txBody>
          <a:bodyPr anchorCtr="0" anchor="ctr" bIns="45700" lIns="91425" spcFirstLastPara="1" rIns="91425" wrap="square" tIns="45700">
            <a:noAutofit/>
          </a:bodyPr>
          <a:lstStyle/>
          <a:p>
            <a:pPr indent="0" lvl="0" marL="0" rtl="0" algn="l">
              <a:lnSpc>
                <a:spcPct val="110000"/>
              </a:lnSpc>
              <a:spcBef>
                <a:spcPts val="0"/>
              </a:spcBef>
              <a:spcAft>
                <a:spcPts val="0"/>
              </a:spcAft>
              <a:buSzPts val="8800"/>
              <a:buNone/>
            </a:pPr>
            <a:r>
              <a:rPr b="1" lang="en-US" sz="4500"/>
              <a:t>{Title}</a:t>
            </a:r>
            <a:endParaRPr b="1" sz="4500"/>
          </a:p>
        </p:txBody>
      </p:sp>
      <p:sp>
        <p:nvSpPr>
          <p:cNvPr id="384" name="Google Shape;384;p49"/>
          <p:cNvSpPr txBox="1"/>
          <p:nvPr>
            <p:ph idx="1" type="subTitle"/>
          </p:nvPr>
        </p:nvSpPr>
        <p:spPr>
          <a:xfrm>
            <a:off x="523996" y="1016525"/>
            <a:ext cx="4323300" cy="4329600"/>
          </a:xfrm>
          <a:prstGeom prst="rect">
            <a:avLst/>
          </a:prstGeom>
          <a:noFill/>
          <a:ln>
            <a:noFill/>
          </a:ln>
        </p:spPr>
        <p:txBody>
          <a:bodyPr anchorCtr="0" anchor="ctr" bIns="45700" lIns="91425" spcFirstLastPara="1" rIns="91425" wrap="square" tIns="45700">
            <a:noAutofit/>
          </a:bodyPr>
          <a:lstStyle/>
          <a:p>
            <a:pPr indent="0" lvl="0" marL="0" rtl="0" algn="r">
              <a:lnSpc>
                <a:spcPct val="110000"/>
              </a:lnSpc>
              <a:spcBef>
                <a:spcPts val="0"/>
              </a:spcBef>
              <a:spcAft>
                <a:spcPts val="0"/>
              </a:spcAft>
              <a:buSzPts val="2000"/>
              <a:buNone/>
            </a:pPr>
            <a:r>
              <a:rPr b="1" lang="en-US" sz="2400"/>
              <a:t>{Text}</a:t>
            </a:r>
            <a:endParaRPr b="1" sz="2400"/>
          </a:p>
        </p:txBody>
      </p:sp>
      <p:cxnSp>
        <p:nvCxnSpPr>
          <p:cNvPr id="385" name="Google Shape;385;p49"/>
          <p:cNvCxnSpPr/>
          <p:nvPr/>
        </p:nvCxnSpPr>
        <p:spPr>
          <a:xfrm>
            <a:off x="5131180" y="1930400"/>
            <a:ext cx="0" cy="2502000"/>
          </a:xfrm>
          <a:prstGeom prst="straightConnector1">
            <a:avLst/>
          </a:prstGeom>
          <a:noFill/>
          <a:ln cap="flat" cmpd="sng" w="28575">
            <a:solidFill>
              <a:schemeClr val="lt1"/>
            </a:solidFill>
            <a:prstDash val="solid"/>
            <a:round/>
            <a:headEnd len="sm" w="sm" type="none"/>
            <a:tailEnd len="sm" w="sm" type="none"/>
          </a:ln>
        </p:spPr>
      </p:cxn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2"/>
        </a:solidFill>
      </p:bgPr>
    </p:bg>
    <p:spTree>
      <p:nvGrpSpPr>
        <p:cNvPr id="389" name="Shape 389"/>
        <p:cNvGrpSpPr/>
        <p:nvPr/>
      </p:nvGrpSpPr>
      <p:grpSpPr>
        <a:xfrm>
          <a:off x="0" y="0"/>
          <a:ext cx="0" cy="0"/>
          <a:chOff x="0" y="0"/>
          <a:chExt cx="0" cy="0"/>
        </a:xfrm>
      </p:grpSpPr>
      <p:sp>
        <p:nvSpPr>
          <p:cNvPr id="390" name="Google Shape;390;p50"/>
          <p:cNvSpPr txBox="1"/>
          <p:nvPr>
            <p:ph type="title"/>
          </p:nvPr>
        </p:nvSpPr>
        <p:spPr>
          <a:xfrm>
            <a:off x="2907030" y="1022607"/>
            <a:ext cx="6378000" cy="1293000"/>
          </a:xfrm>
          <a:prstGeom prst="rect">
            <a:avLst/>
          </a:prstGeom>
          <a:noFill/>
          <a:ln>
            <a:noFill/>
          </a:ln>
        </p:spPr>
        <p:txBody>
          <a:bodyPr anchorCtr="0" anchor="ctr" bIns="45700" lIns="91425" spcFirstLastPara="1" rIns="91425" wrap="square" tIns="45700">
            <a:noAutofit/>
          </a:bodyPr>
          <a:lstStyle/>
          <a:p>
            <a:pPr indent="0" lvl="0" marL="0" rtl="0" algn="ctr">
              <a:lnSpc>
                <a:spcPct val="90000"/>
              </a:lnSpc>
              <a:spcBef>
                <a:spcPts val="0"/>
              </a:spcBef>
              <a:spcAft>
                <a:spcPts val="0"/>
              </a:spcAft>
              <a:buSzPts val="4800"/>
              <a:buNone/>
            </a:pPr>
            <a:r>
              <a:rPr b="1" lang="en-US" sz="5400"/>
              <a:t>OFFERING</a:t>
            </a:r>
            <a:r>
              <a:rPr b="1" lang="en-US" sz="4800"/>
              <a:t> </a:t>
            </a:r>
            <a:endParaRPr/>
          </a:p>
        </p:txBody>
      </p:sp>
      <p:sp>
        <p:nvSpPr>
          <p:cNvPr id="391" name="Google Shape;391;p50"/>
          <p:cNvSpPr txBox="1"/>
          <p:nvPr>
            <p:ph idx="1" type="body"/>
          </p:nvPr>
        </p:nvSpPr>
        <p:spPr>
          <a:xfrm>
            <a:off x="794328" y="2315607"/>
            <a:ext cx="10908146" cy="4069200"/>
          </a:xfrm>
          <a:prstGeom prst="rect">
            <a:avLst/>
          </a:prstGeom>
          <a:noFill/>
          <a:ln>
            <a:noFill/>
          </a:ln>
        </p:spPr>
        <p:txBody>
          <a:bodyPr anchorCtr="0" anchor="t" bIns="45700" lIns="91425" spcFirstLastPara="1" rIns="91425" wrap="square" tIns="45700">
            <a:noAutofit/>
          </a:bodyPr>
          <a:lstStyle/>
          <a:p>
            <a:pPr indent="0" lvl="0" marL="0" rtl="0" algn="l">
              <a:lnSpc>
                <a:spcPct val="90000"/>
              </a:lnSpc>
              <a:spcBef>
                <a:spcPts val="0"/>
              </a:spcBef>
              <a:spcAft>
                <a:spcPts val="0"/>
              </a:spcAft>
              <a:buSzPts val="3200"/>
              <a:buNone/>
            </a:pPr>
            <a:r>
              <a:rPr lang="en-US" sz="3400"/>
              <a:t>“Each of you should give what you have decided in your heart to give, not reluctantly or under compulsion, for God loves a cheerful giver.”</a:t>
            </a:r>
            <a:endParaRPr sz="3400"/>
          </a:p>
          <a:p>
            <a:pPr indent="0" lvl="0" marL="0" rtl="0" algn="l">
              <a:lnSpc>
                <a:spcPct val="90000"/>
              </a:lnSpc>
              <a:spcBef>
                <a:spcPts val="0"/>
              </a:spcBef>
              <a:spcAft>
                <a:spcPts val="0"/>
              </a:spcAft>
              <a:buSzPts val="3200"/>
              <a:buNone/>
            </a:pPr>
            <a:r>
              <a:t/>
            </a:r>
            <a:endParaRPr sz="3400"/>
          </a:p>
          <a:p>
            <a:pPr indent="457200" lvl="0" marL="3657600" rtl="0" algn="l">
              <a:lnSpc>
                <a:spcPct val="90000"/>
              </a:lnSpc>
              <a:spcBef>
                <a:spcPts val="0"/>
              </a:spcBef>
              <a:spcAft>
                <a:spcPts val="0"/>
              </a:spcAft>
              <a:buSzPts val="3200"/>
              <a:buNone/>
            </a:pPr>
            <a:r>
              <a:rPr lang="en-US" sz="3400"/>
              <a:t>			—2 Corinthians 9:7</a:t>
            </a:r>
            <a:endParaRPr sz="3400"/>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395" name="Shape 395"/>
        <p:cNvGrpSpPr/>
        <p:nvPr/>
      </p:nvGrpSpPr>
      <p:grpSpPr>
        <a:xfrm>
          <a:off x="0" y="0"/>
          <a:ext cx="0" cy="0"/>
          <a:chOff x="0" y="0"/>
          <a:chExt cx="0" cy="0"/>
        </a:xfrm>
      </p:grpSpPr>
      <p:sp>
        <p:nvSpPr>
          <p:cNvPr id="396" name="Google Shape;396;p51"/>
          <p:cNvSpPr txBox="1"/>
          <p:nvPr>
            <p:ph type="title"/>
          </p:nvPr>
        </p:nvSpPr>
        <p:spPr>
          <a:xfrm>
            <a:off x="620074" y="2241745"/>
            <a:ext cx="2807400" cy="1665900"/>
          </a:xfrm>
          <a:prstGeom prst="rect">
            <a:avLst/>
          </a:prstGeom>
          <a:noFill/>
          <a:ln>
            <a:noFill/>
          </a:ln>
        </p:spPr>
        <p:txBody>
          <a:bodyPr anchorCtr="0" anchor="ctr" bIns="45700" lIns="91425" spcFirstLastPara="1" rIns="91425" wrap="square" tIns="45700">
            <a:noAutofit/>
          </a:bodyPr>
          <a:lstStyle/>
          <a:p>
            <a:pPr indent="0" lvl="0" marL="0" rtl="0" algn="ctr">
              <a:lnSpc>
                <a:spcPct val="90000"/>
              </a:lnSpc>
              <a:spcBef>
                <a:spcPts val="0"/>
              </a:spcBef>
              <a:spcAft>
                <a:spcPts val="0"/>
              </a:spcAft>
              <a:buClr>
                <a:srgbClr val="FFFFFF"/>
              </a:buClr>
              <a:buSzPts val="2400"/>
              <a:buNone/>
            </a:pPr>
            <a:r>
              <a:rPr b="1" lang="en-US" sz="3500">
                <a:solidFill>
                  <a:srgbClr val="FFFFFF"/>
                </a:solidFill>
              </a:rPr>
              <a:t>DOXOLOGY</a:t>
            </a:r>
            <a:endParaRPr b="1" sz="3500"/>
          </a:p>
        </p:txBody>
      </p:sp>
      <p:sp>
        <p:nvSpPr>
          <p:cNvPr id="397" name="Google Shape;397;p51"/>
          <p:cNvSpPr txBox="1"/>
          <p:nvPr>
            <p:ph idx="1" type="body"/>
          </p:nvPr>
        </p:nvSpPr>
        <p:spPr>
          <a:xfrm>
            <a:off x="3703783" y="513450"/>
            <a:ext cx="8146500" cy="5732100"/>
          </a:xfrm>
          <a:prstGeom prst="rect">
            <a:avLst/>
          </a:prstGeom>
          <a:noFill/>
          <a:ln>
            <a:noFill/>
          </a:ln>
        </p:spPr>
        <p:txBody>
          <a:bodyPr anchorCtr="0" anchor="ctr" bIns="45700" lIns="91425" spcFirstLastPara="1" rIns="91425" wrap="square" tIns="45700">
            <a:noAutofit/>
          </a:bodyPr>
          <a:lstStyle/>
          <a:p>
            <a:pPr indent="0" lvl="0" marL="118871" rtl="0" algn="l">
              <a:lnSpc>
                <a:spcPct val="90000"/>
              </a:lnSpc>
              <a:spcBef>
                <a:spcPts val="0"/>
              </a:spcBef>
              <a:spcAft>
                <a:spcPts val="0"/>
              </a:spcAft>
              <a:buSzPts val="2600"/>
              <a:buNone/>
            </a:pPr>
            <a:r>
              <a:rPr b="1" lang="en-US" sz="3200"/>
              <a:t>Praise God, from whom all blessing flow</a:t>
            </a:r>
            <a:endParaRPr sz="3200"/>
          </a:p>
          <a:p>
            <a:pPr indent="0" lvl="0" marL="118871" rtl="0" algn="l">
              <a:lnSpc>
                <a:spcPct val="90000"/>
              </a:lnSpc>
              <a:spcBef>
                <a:spcPts val="1000"/>
              </a:spcBef>
              <a:spcAft>
                <a:spcPts val="0"/>
              </a:spcAft>
              <a:buSzPts val="2600"/>
              <a:buNone/>
            </a:pPr>
            <a:r>
              <a:rPr b="1" lang="en-US" sz="3200"/>
              <a:t>Praise Him, all creatures here below</a:t>
            </a:r>
            <a:endParaRPr sz="3200"/>
          </a:p>
          <a:p>
            <a:pPr indent="0" lvl="0" marL="118871" rtl="0" algn="l">
              <a:lnSpc>
                <a:spcPct val="90000"/>
              </a:lnSpc>
              <a:spcBef>
                <a:spcPts val="1000"/>
              </a:spcBef>
              <a:spcAft>
                <a:spcPts val="0"/>
              </a:spcAft>
              <a:buSzPts val="2600"/>
              <a:buNone/>
            </a:pPr>
            <a:r>
              <a:rPr b="1" lang="en-US" sz="3200"/>
              <a:t>Praise Him above, ye heavenly hosts</a:t>
            </a:r>
            <a:endParaRPr sz="3200"/>
          </a:p>
          <a:p>
            <a:pPr indent="0" lvl="0" marL="118871" rtl="0" algn="l">
              <a:lnSpc>
                <a:spcPct val="90000"/>
              </a:lnSpc>
              <a:spcBef>
                <a:spcPts val="1000"/>
              </a:spcBef>
              <a:spcAft>
                <a:spcPts val="0"/>
              </a:spcAft>
              <a:buSzPts val="2600"/>
              <a:buNone/>
            </a:pPr>
            <a:r>
              <a:rPr b="1" lang="en-US" sz="3200"/>
              <a:t>Praise Father, Son and Holy Ghost</a:t>
            </a:r>
            <a:endParaRPr sz="3200"/>
          </a:p>
          <a:p>
            <a:pPr indent="0" lvl="0" marL="118871" rtl="0" algn="l">
              <a:lnSpc>
                <a:spcPct val="90000"/>
              </a:lnSpc>
              <a:spcBef>
                <a:spcPts val="1000"/>
              </a:spcBef>
              <a:spcAft>
                <a:spcPts val="0"/>
              </a:spcAft>
              <a:buSzPts val="2600"/>
              <a:buNone/>
            </a:pPr>
            <a:r>
              <a:rPr b="1" lang="en-US" sz="3200"/>
              <a:t>Amen</a:t>
            </a:r>
            <a:endParaRPr sz="3200"/>
          </a:p>
          <a:p>
            <a:pPr indent="0" lvl="0" marL="0" rtl="0" algn="l">
              <a:lnSpc>
                <a:spcPct val="90000"/>
              </a:lnSpc>
              <a:spcBef>
                <a:spcPts val="1000"/>
              </a:spcBef>
              <a:spcAft>
                <a:spcPts val="0"/>
              </a:spcAft>
              <a:buSzPts val="2600"/>
              <a:buNone/>
            </a:pPr>
            <a:r>
              <a:t/>
            </a:r>
            <a:endParaRPr b="1" sz="3200"/>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401" name="Shape 401"/>
        <p:cNvGrpSpPr/>
        <p:nvPr/>
      </p:nvGrpSpPr>
      <p:grpSpPr>
        <a:xfrm>
          <a:off x="0" y="0"/>
          <a:ext cx="0" cy="0"/>
          <a:chOff x="0" y="0"/>
          <a:chExt cx="0" cy="0"/>
        </a:xfrm>
      </p:grpSpPr>
      <p:sp>
        <p:nvSpPr>
          <p:cNvPr id="402" name="Google Shape;402;p52"/>
          <p:cNvSpPr txBox="1"/>
          <p:nvPr>
            <p:ph type="ctrTitle"/>
          </p:nvPr>
        </p:nvSpPr>
        <p:spPr>
          <a:xfrm>
            <a:off x="1524000" y="402201"/>
            <a:ext cx="9144000" cy="3525000"/>
          </a:xfrm>
          <a:prstGeom prst="rect">
            <a:avLst/>
          </a:prstGeom>
          <a:noFill/>
          <a:ln>
            <a:noFill/>
          </a:ln>
        </p:spPr>
        <p:txBody>
          <a:bodyPr anchorCtr="0" anchor="b" bIns="45700" lIns="91425" spcFirstLastPara="1" rIns="91425" wrap="square" tIns="45700">
            <a:noAutofit/>
          </a:bodyPr>
          <a:lstStyle/>
          <a:p>
            <a:pPr indent="0" lvl="0" marL="0" rtl="0" algn="ctr">
              <a:lnSpc>
                <a:spcPct val="90000"/>
              </a:lnSpc>
              <a:spcBef>
                <a:spcPts val="0"/>
              </a:spcBef>
              <a:spcAft>
                <a:spcPts val="0"/>
              </a:spcAft>
              <a:buClr>
                <a:srgbClr val="FFFFFF"/>
              </a:buClr>
              <a:buSzPts val="7200"/>
              <a:buNone/>
            </a:pPr>
            <a:r>
              <a:rPr b="1" lang="en-US" sz="8800">
                <a:solidFill>
                  <a:srgbClr val="FFFFFF"/>
                </a:solidFill>
              </a:rPr>
              <a:t>BENEDICTION</a:t>
            </a:r>
            <a:endParaRPr sz="7200"/>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6" name="Shape 406"/>
        <p:cNvGrpSpPr/>
        <p:nvPr/>
      </p:nvGrpSpPr>
      <p:grpSpPr>
        <a:xfrm>
          <a:off x="0" y="0"/>
          <a:ext cx="0" cy="0"/>
          <a:chOff x="0" y="0"/>
          <a:chExt cx="0" cy="0"/>
        </a:xfrm>
      </p:grpSpPr>
      <p:sp>
        <p:nvSpPr>
          <p:cNvPr id="407" name="Google Shape;407;p53"/>
          <p:cNvSpPr txBox="1"/>
          <p:nvPr>
            <p:ph type="title"/>
          </p:nvPr>
        </p:nvSpPr>
        <p:spPr>
          <a:xfrm>
            <a:off x="2907030" y="819407"/>
            <a:ext cx="6378000" cy="1293000"/>
          </a:xfrm>
          <a:prstGeom prst="rect">
            <a:avLst/>
          </a:prstGeom>
          <a:noFill/>
          <a:ln>
            <a:noFill/>
          </a:ln>
        </p:spPr>
        <p:txBody>
          <a:bodyPr anchorCtr="0" anchor="ctr" bIns="45700" lIns="91425" spcFirstLastPara="1" rIns="91425" wrap="square" tIns="45700">
            <a:noAutofit/>
          </a:bodyPr>
          <a:lstStyle/>
          <a:p>
            <a:pPr indent="0" lvl="0" marL="0" rtl="0" algn="ctr">
              <a:lnSpc>
                <a:spcPct val="90000"/>
              </a:lnSpc>
              <a:spcBef>
                <a:spcPts val="0"/>
              </a:spcBef>
              <a:spcAft>
                <a:spcPts val="0"/>
              </a:spcAft>
              <a:buSzPts val="4000"/>
              <a:buNone/>
            </a:pPr>
            <a:r>
              <a:rPr b="1" lang="en-US" sz="4400"/>
              <a:t>NEXT WEEK’S SCHEDULE</a:t>
            </a:r>
            <a:endParaRPr sz="4400"/>
          </a:p>
        </p:txBody>
      </p:sp>
      <p:graphicFrame>
        <p:nvGraphicFramePr>
          <p:cNvPr id="408" name="Google Shape;408;p53"/>
          <p:cNvGraphicFramePr/>
          <p:nvPr/>
        </p:nvGraphicFramePr>
        <p:xfrm>
          <a:off x="2043737" y="1965960"/>
          <a:ext cx="3000000" cy="3000000"/>
        </p:xfrm>
        <a:graphic>
          <a:graphicData uri="http://schemas.openxmlformats.org/drawingml/2006/table">
            <a:tbl>
              <a:tblPr bandRow="1" firstRow="1">
                <a:noFill/>
                <a:tableStyleId>{67607F09-2597-4FB2-BD08-7047C5204286}</a:tableStyleId>
              </a:tblPr>
              <a:tblGrid>
                <a:gridCol w="4307525"/>
                <a:gridCol w="4307525"/>
              </a:tblGrid>
              <a:tr h="262500">
                <a:tc>
                  <a:txBody>
                    <a:bodyPr/>
                    <a:lstStyle/>
                    <a:p>
                      <a:pPr indent="0" lvl="0" marL="0" marR="0" rtl="0" algn="ctr">
                        <a:lnSpc>
                          <a:spcPct val="100000"/>
                        </a:lnSpc>
                        <a:spcBef>
                          <a:spcPts val="0"/>
                        </a:spcBef>
                        <a:spcAft>
                          <a:spcPts val="0"/>
                        </a:spcAft>
                        <a:buClr>
                          <a:srgbClr val="000000"/>
                        </a:buClr>
                        <a:buSzPts val="2600"/>
                        <a:buFont typeface="Arial"/>
                        <a:buNone/>
                      </a:pPr>
                      <a:r>
                        <a:t/>
                      </a:r>
                      <a:endParaRPr sz="2600" u="none" cap="none" strike="noStrike"/>
                    </a:p>
                  </a:txBody>
                  <a:tcPr marT="45725" marB="45725" marR="91450" marL="91450"/>
                </a:tc>
                <a:tc>
                  <a:txBody>
                    <a:bodyPr/>
                    <a:lstStyle/>
                    <a:p>
                      <a:pPr indent="0" lvl="0" marL="0" marR="0" rtl="0" algn="l">
                        <a:lnSpc>
                          <a:spcPct val="100000"/>
                        </a:lnSpc>
                        <a:spcBef>
                          <a:spcPts val="0"/>
                        </a:spcBef>
                        <a:spcAft>
                          <a:spcPts val="0"/>
                        </a:spcAft>
                        <a:buClr>
                          <a:schemeClr val="lt1"/>
                        </a:buClr>
                        <a:buSzPts val="1800"/>
                        <a:buFont typeface="Century Gothic"/>
                        <a:buNone/>
                      </a:pPr>
                      <a:r>
                        <a:rPr lang="en-US" sz="2600" u="none" cap="none" strike="noStrike"/>
                        <a:t>{Date}</a:t>
                      </a:r>
                      <a:endParaRPr sz="2600" u="none" cap="none" strike="noStrike"/>
                    </a:p>
                  </a:txBody>
                  <a:tcPr marT="45725" marB="45725" marR="91450" marL="91450"/>
                </a:tc>
              </a:tr>
              <a:tr h="262500">
                <a:tc>
                  <a:txBody>
                    <a:bodyPr/>
                    <a:lstStyle/>
                    <a:p>
                      <a:pPr indent="0" lvl="0" marL="0" marR="0" rtl="0" algn="l">
                        <a:lnSpc>
                          <a:spcPct val="100000"/>
                        </a:lnSpc>
                        <a:spcBef>
                          <a:spcPts val="0"/>
                        </a:spcBef>
                        <a:spcAft>
                          <a:spcPts val="0"/>
                        </a:spcAft>
                        <a:buClr>
                          <a:srgbClr val="000000"/>
                        </a:buClr>
                        <a:buSzPts val="2600"/>
                        <a:buFont typeface="Arial"/>
                        <a:buNone/>
                      </a:pPr>
                      <a:r>
                        <a:rPr lang="en-US" sz="2600" u="none" cap="none" strike="noStrike"/>
                        <a:t>Speaker </a:t>
                      </a:r>
                      <a:endParaRPr sz="2600" u="none" cap="none" strike="noStrike"/>
                    </a:p>
                  </a:txBody>
                  <a:tcPr marT="45725" marB="45725" marR="91450" marL="91450"/>
                </a:tc>
                <a:tc>
                  <a:txBody>
                    <a:bodyPr/>
                    <a:lstStyle/>
                    <a:p>
                      <a:pPr indent="0" lvl="0" marL="0" marR="0" rtl="0" algn="l">
                        <a:lnSpc>
                          <a:spcPct val="100000"/>
                        </a:lnSpc>
                        <a:spcBef>
                          <a:spcPts val="0"/>
                        </a:spcBef>
                        <a:spcAft>
                          <a:spcPts val="0"/>
                        </a:spcAft>
                        <a:buClr>
                          <a:srgbClr val="000000"/>
                        </a:buClr>
                        <a:buSzPts val="2600"/>
                        <a:buFont typeface="Arial"/>
                        <a:buNone/>
                      </a:pPr>
                      <a:r>
                        <a:rPr lang="en-US" sz="2600" u="none" cap="none" strike="noStrike"/>
                        <a:t>{Speaker}</a:t>
                      </a:r>
                      <a:endParaRPr sz="2600" u="none" cap="none" strike="noStrike"/>
                    </a:p>
                  </a:txBody>
                  <a:tcPr marT="45725" marB="45725" marR="91450" marL="91450"/>
                </a:tc>
              </a:tr>
              <a:tr h="262500">
                <a:tc>
                  <a:txBody>
                    <a:bodyPr/>
                    <a:lstStyle/>
                    <a:p>
                      <a:pPr indent="0" lvl="0" marL="0" marR="0" rtl="0" algn="l">
                        <a:lnSpc>
                          <a:spcPct val="100000"/>
                        </a:lnSpc>
                        <a:spcBef>
                          <a:spcPts val="0"/>
                        </a:spcBef>
                        <a:spcAft>
                          <a:spcPts val="0"/>
                        </a:spcAft>
                        <a:buClr>
                          <a:srgbClr val="000000"/>
                        </a:buClr>
                        <a:buSzPts val="2600"/>
                        <a:buFont typeface="Arial"/>
                        <a:buNone/>
                      </a:pPr>
                      <a:r>
                        <a:rPr lang="en-US" sz="2600" u="none" cap="none" strike="noStrike"/>
                        <a:t>Worship Leader</a:t>
                      </a:r>
                      <a:endParaRPr sz="2600" u="none" cap="none" strike="noStrike"/>
                    </a:p>
                  </a:txBody>
                  <a:tcPr marT="45725" marB="45725" marR="91450" marL="91450"/>
                </a:tc>
                <a:tc>
                  <a:txBody>
                    <a:bodyPr/>
                    <a:lstStyle/>
                    <a:p>
                      <a:pPr indent="0" lvl="0" marL="0" marR="0" rtl="0" algn="l">
                        <a:lnSpc>
                          <a:spcPct val="100000"/>
                        </a:lnSpc>
                        <a:spcBef>
                          <a:spcPts val="0"/>
                        </a:spcBef>
                        <a:spcAft>
                          <a:spcPts val="0"/>
                        </a:spcAft>
                        <a:buClr>
                          <a:srgbClr val="000000"/>
                        </a:buClr>
                        <a:buSzPts val="2600"/>
                        <a:buFont typeface="Arial"/>
                        <a:buNone/>
                      </a:pPr>
                      <a:r>
                        <a:rPr lang="en-US" sz="2600" u="none" cap="none" strike="noStrike"/>
                        <a:t>{Leader}</a:t>
                      </a:r>
                      <a:endParaRPr sz="2600" u="none" cap="none" strike="noStrike"/>
                    </a:p>
                  </a:txBody>
                  <a:tcPr marT="45725" marB="45725" marR="91450" marL="91450"/>
                </a:tc>
              </a:tr>
              <a:tr h="262500">
                <a:tc>
                  <a:txBody>
                    <a:bodyPr/>
                    <a:lstStyle/>
                    <a:p>
                      <a:pPr indent="0" lvl="0" marL="0" marR="0" rtl="0" algn="l">
                        <a:lnSpc>
                          <a:spcPct val="100000"/>
                        </a:lnSpc>
                        <a:spcBef>
                          <a:spcPts val="0"/>
                        </a:spcBef>
                        <a:spcAft>
                          <a:spcPts val="0"/>
                        </a:spcAft>
                        <a:buClr>
                          <a:srgbClr val="000000"/>
                        </a:buClr>
                        <a:buSzPts val="2600"/>
                        <a:buFont typeface="Arial"/>
                        <a:buNone/>
                      </a:pPr>
                      <a:r>
                        <a:rPr lang="en-US" sz="2600" u="none" cap="none" strike="noStrike"/>
                        <a:t>Accompanist </a:t>
                      </a:r>
                      <a:endParaRPr sz="2600" u="none" cap="none" strike="noStrike"/>
                    </a:p>
                  </a:txBody>
                  <a:tcPr marT="45725" marB="45725" marR="91450" marL="91450"/>
                </a:tc>
                <a:tc>
                  <a:txBody>
                    <a:bodyPr/>
                    <a:lstStyle/>
                    <a:p>
                      <a:pPr indent="0" lvl="0" marL="0" marR="0" rtl="0" algn="l">
                        <a:lnSpc>
                          <a:spcPct val="100000"/>
                        </a:lnSpc>
                        <a:spcBef>
                          <a:spcPts val="0"/>
                        </a:spcBef>
                        <a:spcAft>
                          <a:spcPts val="0"/>
                        </a:spcAft>
                        <a:buClr>
                          <a:srgbClr val="000000"/>
                        </a:buClr>
                        <a:buSzPts val="2600"/>
                        <a:buFont typeface="Arial"/>
                        <a:buNone/>
                      </a:pPr>
                      <a:r>
                        <a:rPr lang="en-US" sz="2600" u="none" cap="none" strike="noStrike"/>
                        <a:t>{Accompanist}</a:t>
                      </a:r>
                      <a:endParaRPr sz="2600" u="none" cap="none" strike="noStrike"/>
                    </a:p>
                  </a:txBody>
                  <a:tcPr marT="45725" marB="45725" marR="91450" marL="91450"/>
                </a:tc>
              </a:tr>
              <a:tr h="262500">
                <a:tc>
                  <a:txBody>
                    <a:bodyPr/>
                    <a:lstStyle/>
                    <a:p>
                      <a:pPr indent="0" lvl="0" marL="0" marR="0" rtl="0" algn="l">
                        <a:lnSpc>
                          <a:spcPct val="100000"/>
                        </a:lnSpc>
                        <a:spcBef>
                          <a:spcPts val="0"/>
                        </a:spcBef>
                        <a:spcAft>
                          <a:spcPts val="0"/>
                        </a:spcAft>
                        <a:buClr>
                          <a:srgbClr val="000000"/>
                        </a:buClr>
                        <a:buSzPts val="2600"/>
                        <a:buFont typeface="Arial"/>
                        <a:buNone/>
                      </a:pPr>
                      <a:r>
                        <a:rPr lang="en-US" sz="2600" u="none" cap="none" strike="noStrike"/>
                        <a:t>Streaming </a:t>
                      </a:r>
                      <a:endParaRPr sz="2600" u="none" cap="none" strike="noStrike"/>
                    </a:p>
                  </a:txBody>
                  <a:tcPr marT="45725" marB="45725" marR="91450" marL="91450"/>
                </a:tc>
                <a:tc>
                  <a:txBody>
                    <a:bodyPr/>
                    <a:lstStyle/>
                    <a:p>
                      <a:pPr indent="0" lvl="0" marL="0" marR="0" rtl="0" algn="l">
                        <a:lnSpc>
                          <a:spcPct val="100000"/>
                        </a:lnSpc>
                        <a:spcBef>
                          <a:spcPts val="0"/>
                        </a:spcBef>
                        <a:spcAft>
                          <a:spcPts val="0"/>
                        </a:spcAft>
                        <a:buClr>
                          <a:srgbClr val="000000"/>
                        </a:buClr>
                        <a:buSzPts val="2600"/>
                        <a:buFont typeface="Arial"/>
                        <a:buNone/>
                      </a:pPr>
                      <a:r>
                        <a:rPr lang="en-US" sz="2600" u="none" cap="none" strike="noStrike"/>
                        <a:t>{Streaming}</a:t>
                      </a:r>
                      <a:endParaRPr sz="2600" u="none" cap="none" strike="noStrike"/>
                    </a:p>
                  </a:txBody>
                  <a:tcPr marT="45725" marB="45725" marR="91450" marL="91450"/>
                </a:tc>
              </a:tr>
              <a:tr h="262500">
                <a:tc>
                  <a:txBody>
                    <a:bodyPr/>
                    <a:lstStyle/>
                    <a:p>
                      <a:pPr indent="0" lvl="0" marL="0" marR="0" rtl="0" algn="l">
                        <a:lnSpc>
                          <a:spcPct val="100000"/>
                        </a:lnSpc>
                        <a:spcBef>
                          <a:spcPts val="0"/>
                        </a:spcBef>
                        <a:spcAft>
                          <a:spcPts val="0"/>
                        </a:spcAft>
                        <a:buClr>
                          <a:srgbClr val="000000"/>
                        </a:buClr>
                        <a:buSzPts val="2600"/>
                        <a:buFont typeface="Arial"/>
                        <a:buNone/>
                      </a:pPr>
                      <a:r>
                        <a:rPr lang="en-US" sz="2600" u="none" cap="none" strike="noStrike"/>
                        <a:t>Announcer </a:t>
                      </a:r>
                      <a:endParaRPr sz="2600" u="none" cap="none" strike="noStrike"/>
                    </a:p>
                  </a:txBody>
                  <a:tcPr marT="45725" marB="45725" marR="91450" marL="91450"/>
                </a:tc>
                <a:tc>
                  <a:txBody>
                    <a:bodyPr/>
                    <a:lstStyle/>
                    <a:p>
                      <a:pPr indent="0" lvl="0" marL="0" marR="0" rtl="0" algn="l">
                        <a:lnSpc>
                          <a:spcPct val="100000"/>
                        </a:lnSpc>
                        <a:spcBef>
                          <a:spcPts val="0"/>
                        </a:spcBef>
                        <a:spcAft>
                          <a:spcPts val="0"/>
                        </a:spcAft>
                        <a:buClr>
                          <a:srgbClr val="000000"/>
                        </a:buClr>
                        <a:buSzPts val="2600"/>
                        <a:buFont typeface="Arial"/>
                        <a:buNone/>
                      </a:pPr>
                      <a:r>
                        <a:rPr lang="en-US" sz="2600" u="none" cap="none" strike="noStrike"/>
                        <a:t>{Announcer}</a:t>
                      </a:r>
                      <a:endParaRPr sz="2600" u="none" cap="none" strike="noStrike"/>
                    </a:p>
                  </a:txBody>
                  <a:tcPr marT="45725" marB="45725" marR="91450" marL="91450"/>
                </a:tc>
              </a:tr>
            </a:tbl>
          </a:graphicData>
        </a:graphic>
      </p:graphicFrame>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Sp="0">
  <p:cSld>
    <p:bg>
      <p:bgPr>
        <a:solidFill>
          <a:schemeClr val="dk1"/>
        </a:solidFill>
      </p:bgPr>
    </p:bg>
    <p:spTree>
      <p:nvGrpSpPr>
        <p:cNvPr id="412" name="Shape 412"/>
        <p:cNvGrpSpPr/>
        <p:nvPr/>
      </p:nvGrpSpPr>
      <p:grpSpPr>
        <a:xfrm>
          <a:off x="0" y="0"/>
          <a:ext cx="0" cy="0"/>
          <a:chOff x="0" y="0"/>
          <a:chExt cx="0" cy="0"/>
        </a:xfrm>
      </p:grpSpPr>
      <p:pic>
        <p:nvPicPr>
          <p:cNvPr descr="Image result for natural ppt scenery" id="413" name="Google Shape;413;p54"/>
          <p:cNvPicPr preferRelativeResize="0"/>
          <p:nvPr/>
        </p:nvPicPr>
        <p:blipFill rotWithShape="1">
          <a:blip r:embed="rId3">
            <a:alphaModFix amt="30000"/>
          </a:blip>
          <a:srcRect b="0" l="0" r="0" t="0"/>
          <a:stretch/>
        </p:blipFill>
        <p:spPr>
          <a:xfrm>
            <a:off x="0" y="11"/>
            <a:ext cx="12192000" cy="6857991"/>
          </a:xfrm>
          <a:prstGeom prst="rect">
            <a:avLst/>
          </a:prstGeom>
          <a:noFill/>
          <a:ln>
            <a:noFill/>
          </a:ln>
        </p:spPr>
      </p:pic>
      <p:sp>
        <p:nvSpPr>
          <p:cNvPr id="414" name="Google Shape;414;p54"/>
          <p:cNvSpPr txBox="1"/>
          <p:nvPr>
            <p:ph type="title"/>
          </p:nvPr>
        </p:nvSpPr>
        <p:spPr>
          <a:xfrm>
            <a:off x="847435" y="0"/>
            <a:ext cx="10497000" cy="1293000"/>
          </a:xfrm>
          <a:prstGeom prst="rect">
            <a:avLst/>
          </a:prstGeom>
          <a:noFill/>
          <a:ln>
            <a:noFill/>
          </a:ln>
        </p:spPr>
        <p:txBody>
          <a:bodyPr anchorCtr="0" anchor="ctr" bIns="45700" lIns="91425" spcFirstLastPara="1" rIns="91425" wrap="square" tIns="45700">
            <a:noAutofit/>
          </a:bodyPr>
          <a:lstStyle/>
          <a:p>
            <a:pPr indent="0" lvl="0" marL="0" rtl="0" algn="ctr">
              <a:lnSpc>
                <a:spcPct val="110000"/>
              </a:lnSpc>
              <a:spcBef>
                <a:spcPts val="0"/>
              </a:spcBef>
              <a:spcAft>
                <a:spcPts val="0"/>
              </a:spcAft>
              <a:buSzPts val="3200"/>
              <a:buNone/>
            </a:pPr>
            <a:r>
              <a:rPr b="1" lang="en-US" u="sng"/>
              <a:t>{Title}</a:t>
            </a:r>
            <a:endParaRPr b="1" u="sng"/>
          </a:p>
        </p:txBody>
      </p:sp>
      <p:sp>
        <p:nvSpPr>
          <p:cNvPr id="415" name="Google Shape;415;p54"/>
          <p:cNvSpPr txBox="1"/>
          <p:nvPr>
            <p:ph idx="1" type="body"/>
          </p:nvPr>
        </p:nvSpPr>
        <p:spPr>
          <a:xfrm>
            <a:off x="946727" y="1072550"/>
            <a:ext cx="10298400" cy="3665700"/>
          </a:xfrm>
          <a:prstGeom prst="rect">
            <a:avLst/>
          </a:prstGeom>
          <a:noFill/>
          <a:ln>
            <a:noFill/>
          </a:ln>
        </p:spPr>
        <p:txBody>
          <a:bodyPr anchorCtr="0" anchor="t" bIns="45700" lIns="91425" spcFirstLastPara="1" rIns="91425" wrap="square" tIns="45700">
            <a:noAutofit/>
          </a:bodyPr>
          <a:lstStyle/>
          <a:p>
            <a:pPr indent="0" lvl="0" marL="0" rtl="0" algn="ctr">
              <a:lnSpc>
                <a:spcPct val="100000"/>
              </a:lnSpc>
              <a:spcBef>
                <a:spcPts val="0"/>
              </a:spcBef>
              <a:spcAft>
                <a:spcPts val="0"/>
              </a:spcAft>
              <a:buSzPts val="2800"/>
              <a:buNone/>
            </a:pPr>
            <a:r>
              <a:rPr b="1" lang="en-US" sz="2800"/>
              <a:t>{Text}</a:t>
            </a:r>
            <a:endParaRPr b="1" sz="2800"/>
          </a:p>
          <a:p>
            <a:pPr indent="0" lvl="0" marL="0" rtl="0" algn="ctr">
              <a:lnSpc>
                <a:spcPct val="100000"/>
              </a:lnSpc>
              <a:spcBef>
                <a:spcPts val="0"/>
              </a:spcBef>
              <a:spcAft>
                <a:spcPts val="0"/>
              </a:spcAft>
              <a:buSzPts val="2800"/>
              <a:buNone/>
            </a:pPr>
            <a:r>
              <a:t/>
            </a:r>
            <a:endParaRPr b="1" sz="2800"/>
          </a:p>
          <a:p>
            <a:pPr indent="0" lvl="0" marL="0" rtl="0" algn="ctr">
              <a:lnSpc>
                <a:spcPct val="100000"/>
              </a:lnSpc>
              <a:spcBef>
                <a:spcPts val="0"/>
              </a:spcBef>
              <a:spcAft>
                <a:spcPts val="0"/>
              </a:spcAft>
              <a:buSzPts val="2800"/>
              <a:buNone/>
            </a:pPr>
            <a:r>
              <a:t/>
            </a:r>
            <a:endParaRPr b="1" sz="2800"/>
          </a:p>
          <a:p>
            <a:pPr indent="0" lvl="0" marL="0" rtl="0" algn="ctr">
              <a:lnSpc>
                <a:spcPct val="100000"/>
              </a:lnSpc>
              <a:spcBef>
                <a:spcPts val="0"/>
              </a:spcBef>
              <a:spcAft>
                <a:spcPts val="0"/>
              </a:spcAft>
              <a:buSzPts val="2800"/>
              <a:buNone/>
            </a:pPr>
            <a:r>
              <a:t/>
            </a:r>
            <a:endParaRPr b="1" sz="2800"/>
          </a:p>
          <a:p>
            <a:pPr indent="0" lvl="0" marL="0" rtl="0" algn="ctr">
              <a:lnSpc>
                <a:spcPct val="100000"/>
              </a:lnSpc>
              <a:spcBef>
                <a:spcPts val="0"/>
              </a:spcBef>
              <a:spcAft>
                <a:spcPts val="0"/>
              </a:spcAft>
              <a:buSzPts val="2800"/>
              <a:buNone/>
            </a:pPr>
            <a:r>
              <a:t/>
            </a:r>
            <a:endParaRPr b="1" sz="2800"/>
          </a:p>
          <a:p>
            <a:pPr indent="0" lvl="0" marL="0" rtl="0" algn="ctr">
              <a:lnSpc>
                <a:spcPct val="100000"/>
              </a:lnSpc>
              <a:spcBef>
                <a:spcPts val="0"/>
              </a:spcBef>
              <a:spcAft>
                <a:spcPts val="0"/>
              </a:spcAft>
              <a:buSzPts val="2800"/>
              <a:buNone/>
            </a:pPr>
            <a:r>
              <a:t/>
            </a:r>
            <a:endParaRPr b="1" sz="2800"/>
          </a:p>
          <a:p>
            <a:pPr indent="0" lvl="0" marL="0" rtl="0" algn="ctr">
              <a:lnSpc>
                <a:spcPct val="100000"/>
              </a:lnSpc>
              <a:spcBef>
                <a:spcPts val="0"/>
              </a:spcBef>
              <a:spcAft>
                <a:spcPts val="0"/>
              </a:spcAft>
              <a:buSzPts val="2800"/>
              <a:buNone/>
            </a:pPr>
            <a:r>
              <a:t/>
            </a:r>
            <a:endParaRPr b="1" sz="2800"/>
          </a:p>
          <a:p>
            <a:pPr indent="0" lvl="0" marL="0" rtl="0" algn="ctr">
              <a:lnSpc>
                <a:spcPct val="100000"/>
              </a:lnSpc>
              <a:spcBef>
                <a:spcPts val="0"/>
              </a:spcBef>
              <a:spcAft>
                <a:spcPts val="0"/>
              </a:spcAft>
              <a:buSzPts val="2800"/>
              <a:buNone/>
            </a:pPr>
            <a:r>
              <a:t/>
            </a:r>
            <a:endParaRPr b="1" sz="2800"/>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Sp="0">
  <p:cSld>
    <p:spTree>
      <p:nvGrpSpPr>
        <p:cNvPr id="419" name="Shape 419"/>
        <p:cNvGrpSpPr/>
        <p:nvPr/>
      </p:nvGrpSpPr>
      <p:grpSpPr>
        <a:xfrm>
          <a:off x="0" y="0"/>
          <a:ext cx="0" cy="0"/>
          <a:chOff x="0" y="0"/>
          <a:chExt cx="0" cy="0"/>
        </a:xfrm>
      </p:grpSpPr>
      <p:pic>
        <p:nvPicPr>
          <p:cNvPr id="420" name="Google Shape;420;p55"/>
          <p:cNvPicPr preferRelativeResize="0"/>
          <p:nvPr/>
        </p:nvPicPr>
        <p:blipFill rotWithShape="1">
          <a:blip r:embed="rId3">
            <a:alphaModFix amt="40000"/>
          </a:blip>
          <a:srcRect b="0" l="0" r="0" t="0"/>
          <a:stretch/>
        </p:blipFill>
        <p:spPr>
          <a:xfrm>
            <a:off x="0" y="0"/>
            <a:ext cx="12192000" cy="6858000"/>
          </a:xfrm>
          <a:prstGeom prst="rect">
            <a:avLst/>
          </a:prstGeom>
          <a:noFill/>
          <a:ln>
            <a:noFill/>
          </a:ln>
        </p:spPr>
      </p:pic>
      <p:sp>
        <p:nvSpPr>
          <p:cNvPr id="421" name="Google Shape;421;p55"/>
          <p:cNvSpPr txBox="1"/>
          <p:nvPr/>
        </p:nvSpPr>
        <p:spPr>
          <a:xfrm>
            <a:off x="946727" y="1072550"/>
            <a:ext cx="10298545" cy="3665700"/>
          </a:xfrm>
          <a:prstGeom prst="rect">
            <a:avLst/>
          </a:prstGeom>
          <a:noFill/>
          <a:ln>
            <a:noFill/>
          </a:ln>
        </p:spPr>
        <p:txBody>
          <a:bodyPr anchorCtr="0" anchor="t" bIns="45700" lIns="91425" spcFirstLastPara="1" rIns="91425" wrap="square" tIns="45700">
            <a:noAutofit/>
          </a:bodyPr>
          <a:lstStyle/>
          <a:p>
            <a:pPr indent="0" lvl="0" marL="0" marR="0" rtl="0" algn="ctr">
              <a:lnSpc>
                <a:spcPct val="100000"/>
              </a:lnSpc>
              <a:spcBef>
                <a:spcPts val="0"/>
              </a:spcBef>
              <a:spcAft>
                <a:spcPts val="0"/>
              </a:spcAft>
              <a:buClr>
                <a:schemeClr val="lt1"/>
              </a:buClr>
              <a:buSzPts val="2800"/>
              <a:buFont typeface="Arial"/>
              <a:buNone/>
            </a:pPr>
            <a:r>
              <a:rPr b="1" i="0" lang="en-US" sz="2800" u="none" cap="none" strike="noStrike">
                <a:solidFill>
                  <a:schemeClr val="lt1"/>
                </a:solidFill>
                <a:latin typeface="Century Gothic"/>
                <a:ea typeface="Century Gothic"/>
                <a:cs typeface="Century Gothic"/>
                <a:sym typeface="Century Gothic"/>
              </a:rPr>
              <a:t>{Text}</a:t>
            </a:r>
            <a:endParaRPr/>
          </a:p>
          <a:p>
            <a:pPr indent="0" lvl="0" marL="0" marR="0" rtl="0" algn="ctr">
              <a:lnSpc>
                <a:spcPct val="100000"/>
              </a:lnSpc>
              <a:spcBef>
                <a:spcPts val="0"/>
              </a:spcBef>
              <a:spcAft>
                <a:spcPts val="0"/>
              </a:spcAft>
              <a:buClr>
                <a:schemeClr val="lt1"/>
              </a:buClr>
              <a:buSzPts val="2800"/>
              <a:buFont typeface="Arial"/>
              <a:buNone/>
            </a:pPr>
            <a:r>
              <a:t/>
            </a:r>
            <a:endParaRPr b="1" i="0" sz="2800" u="none" cap="none" strike="noStrike">
              <a:solidFill>
                <a:schemeClr val="lt1"/>
              </a:solidFill>
              <a:latin typeface="Century Gothic"/>
              <a:ea typeface="Century Gothic"/>
              <a:cs typeface="Century Gothic"/>
              <a:sym typeface="Century Gothic"/>
            </a:endParaRPr>
          </a:p>
          <a:p>
            <a:pPr indent="0" lvl="0" marL="0" marR="0" rtl="0" algn="ctr">
              <a:lnSpc>
                <a:spcPct val="100000"/>
              </a:lnSpc>
              <a:spcBef>
                <a:spcPts val="0"/>
              </a:spcBef>
              <a:spcAft>
                <a:spcPts val="0"/>
              </a:spcAft>
              <a:buClr>
                <a:schemeClr val="lt1"/>
              </a:buClr>
              <a:buSzPts val="2800"/>
              <a:buFont typeface="Arial"/>
              <a:buNone/>
            </a:pPr>
            <a:r>
              <a:t/>
            </a:r>
            <a:endParaRPr b="1" i="0" sz="2800" u="none" cap="none" strike="noStrike">
              <a:solidFill>
                <a:schemeClr val="lt1"/>
              </a:solidFill>
              <a:latin typeface="Century Gothic"/>
              <a:ea typeface="Century Gothic"/>
              <a:cs typeface="Century Gothic"/>
              <a:sym typeface="Century Gothic"/>
            </a:endParaRPr>
          </a:p>
          <a:p>
            <a:pPr indent="0" lvl="0" marL="0" marR="0" rtl="0" algn="ctr">
              <a:lnSpc>
                <a:spcPct val="100000"/>
              </a:lnSpc>
              <a:spcBef>
                <a:spcPts val="0"/>
              </a:spcBef>
              <a:spcAft>
                <a:spcPts val="0"/>
              </a:spcAft>
              <a:buClr>
                <a:schemeClr val="lt1"/>
              </a:buClr>
              <a:buSzPts val="2800"/>
              <a:buFont typeface="Arial"/>
              <a:buNone/>
            </a:pPr>
            <a:r>
              <a:t/>
            </a:r>
            <a:endParaRPr b="1" i="0" sz="2800" u="none" cap="none" strike="noStrike">
              <a:solidFill>
                <a:schemeClr val="lt1"/>
              </a:solidFill>
              <a:latin typeface="Century Gothic"/>
              <a:ea typeface="Century Gothic"/>
              <a:cs typeface="Century Gothic"/>
              <a:sym typeface="Century Gothic"/>
            </a:endParaRPr>
          </a:p>
          <a:p>
            <a:pPr indent="0" lvl="0" marL="0" marR="0" rtl="0" algn="ctr">
              <a:lnSpc>
                <a:spcPct val="100000"/>
              </a:lnSpc>
              <a:spcBef>
                <a:spcPts val="0"/>
              </a:spcBef>
              <a:spcAft>
                <a:spcPts val="0"/>
              </a:spcAft>
              <a:buClr>
                <a:schemeClr val="lt1"/>
              </a:buClr>
              <a:buSzPts val="2800"/>
              <a:buFont typeface="Arial"/>
              <a:buNone/>
            </a:pPr>
            <a:r>
              <a:t/>
            </a:r>
            <a:endParaRPr b="1" i="0" sz="2800" u="none" cap="none" strike="noStrike">
              <a:solidFill>
                <a:schemeClr val="lt1"/>
              </a:solidFill>
              <a:latin typeface="Century Gothic"/>
              <a:ea typeface="Century Gothic"/>
              <a:cs typeface="Century Gothic"/>
              <a:sym typeface="Century Gothic"/>
            </a:endParaRPr>
          </a:p>
          <a:p>
            <a:pPr indent="0" lvl="0" marL="0" marR="0" rtl="0" algn="ctr">
              <a:lnSpc>
                <a:spcPct val="100000"/>
              </a:lnSpc>
              <a:spcBef>
                <a:spcPts val="0"/>
              </a:spcBef>
              <a:spcAft>
                <a:spcPts val="0"/>
              </a:spcAft>
              <a:buClr>
                <a:schemeClr val="lt1"/>
              </a:buClr>
              <a:buSzPts val="2800"/>
              <a:buFont typeface="Arial"/>
              <a:buNone/>
            </a:pPr>
            <a:r>
              <a:t/>
            </a:r>
            <a:endParaRPr b="1" i="0" sz="2800" u="none" cap="none" strike="noStrike">
              <a:solidFill>
                <a:schemeClr val="lt1"/>
              </a:solidFill>
              <a:latin typeface="Century Gothic"/>
              <a:ea typeface="Century Gothic"/>
              <a:cs typeface="Century Gothic"/>
              <a:sym typeface="Century Gothic"/>
            </a:endParaRPr>
          </a:p>
          <a:p>
            <a:pPr indent="0" lvl="0" marL="0" marR="0" rtl="0" algn="ctr">
              <a:lnSpc>
                <a:spcPct val="100000"/>
              </a:lnSpc>
              <a:spcBef>
                <a:spcPts val="0"/>
              </a:spcBef>
              <a:spcAft>
                <a:spcPts val="0"/>
              </a:spcAft>
              <a:buClr>
                <a:schemeClr val="lt1"/>
              </a:buClr>
              <a:buSzPts val="2800"/>
              <a:buFont typeface="Arial"/>
              <a:buNone/>
            </a:pPr>
            <a:r>
              <a:t/>
            </a:r>
            <a:endParaRPr b="1" i="0" sz="2800" u="none" cap="none" strike="noStrike">
              <a:solidFill>
                <a:schemeClr val="lt1"/>
              </a:solidFill>
              <a:latin typeface="Century Gothic"/>
              <a:ea typeface="Century Gothic"/>
              <a:cs typeface="Century Gothic"/>
              <a:sym typeface="Century Gothic"/>
            </a:endParaRPr>
          </a:p>
          <a:p>
            <a:pPr indent="0" lvl="0" marL="0" marR="0" rtl="0" algn="ctr">
              <a:lnSpc>
                <a:spcPct val="100000"/>
              </a:lnSpc>
              <a:spcBef>
                <a:spcPts val="0"/>
              </a:spcBef>
              <a:spcAft>
                <a:spcPts val="0"/>
              </a:spcAft>
              <a:buClr>
                <a:schemeClr val="lt1"/>
              </a:buClr>
              <a:buSzPts val="2800"/>
              <a:buFont typeface="Arial"/>
              <a:buNone/>
            </a:pPr>
            <a:r>
              <a:t/>
            </a:r>
            <a:endParaRPr b="1" i="0" sz="2800" u="none" cap="none" strike="noStrike">
              <a:solidFill>
                <a:schemeClr val="lt1"/>
              </a:solidFill>
              <a:latin typeface="Century Gothic"/>
              <a:ea typeface="Century Gothic"/>
              <a:cs typeface="Century Gothic"/>
              <a:sym typeface="Century Gothic"/>
            </a:endParaRPr>
          </a:p>
        </p:txBody>
      </p:sp>
      <p:sp>
        <p:nvSpPr>
          <p:cNvPr id="422" name="Google Shape;422;p55"/>
          <p:cNvSpPr txBox="1"/>
          <p:nvPr/>
        </p:nvSpPr>
        <p:spPr>
          <a:xfrm>
            <a:off x="847435" y="0"/>
            <a:ext cx="10497000" cy="1293000"/>
          </a:xfrm>
          <a:prstGeom prst="rect">
            <a:avLst/>
          </a:prstGeom>
          <a:noFill/>
          <a:ln>
            <a:noFill/>
          </a:ln>
        </p:spPr>
        <p:txBody>
          <a:bodyPr anchorCtr="0" anchor="ctr" bIns="45700" lIns="91425" spcFirstLastPara="1" rIns="91425" wrap="square" tIns="45700">
            <a:noAutofit/>
          </a:bodyPr>
          <a:lstStyle/>
          <a:p>
            <a:pPr indent="0" lvl="0" marL="0" marR="0" rtl="0" algn="ctr">
              <a:lnSpc>
                <a:spcPct val="110000"/>
              </a:lnSpc>
              <a:spcBef>
                <a:spcPts val="0"/>
              </a:spcBef>
              <a:spcAft>
                <a:spcPts val="0"/>
              </a:spcAft>
              <a:buClr>
                <a:schemeClr val="lt1"/>
              </a:buClr>
              <a:buSzPts val="3200"/>
              <a:buFont typeface="Century Gothic"/>
              <a:buNone/>
            </a:pPr>
            <a:r>
              <a:rPr b="1" i="0" lang="en-US" sz="4000" u="sng" cap="none" strike="noStrike">
                <a:solidFill>
                  <a:schemeClr val="lt1"/>
                </a:solidFill>
                <a:latin typeface="Century Gothic"/>
                <a:ea typeface="Century Gothic"/>
                <a:cs typeface="Century Gothic"/>
                <a:sym typeface="Century Gothic"/>
              </a:rPr>
              <a:t>{Title}</a:t>
            </a:r>
            <a:endParaRPr b="1" i="0" sz="4000" u="sng" cap="none" strike="noStrike">
              <a:solidFill>
                <a:schemeClr val="lt1"/>
              </a:solidFill>
              <a:latin typeface="Century Gothic"/>
              <a:ea typeface="Century Gothic"/>
              <a:cs typeface="Century Gothic"/>
              <a:sym typeface="Century Gothic"/>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9" name="Shape 289"/>
        <p:cNvGrpSpPr/>
        <p:nvPr/>
      </p:nvGrpSpPr>
      <p:grpSpPr>
        <a:xfrm>
          <a:off x="0" y="0"/>
          <a:ext cx="0" cy="0"/>
          <a:chOff x="0" y="0"/>
          <a:chExt cx="0" cy="0"/>
        </a:xfrm>
      </p:grpSpPr>
      <p:sp>
        <p:nvSpPr>
          <p:cNvPr id="290" name="Google Shape;290;p38"/>
          <p:cNvSpPr txBox="1"/>
          <p:nvPr>
            <p:ph type="title"/>
          </p:nvPr>
        </p:nvSpPr>
        <p:spPr>
          <a:xfrm>
            <a:off x="1348800" y="960825"/>
            <a:ext cx="9494400" cy="1105800"/>
          </a:xfrm>
          <a:prstGeom prst="rect">
            <a:avLst/>
          </a:prstGeom>
          <a:noFill/>
          <a:ln>
            <a:noFill/>
          </a:ln>
        </p:spPr>
        <p:txBody>
          <a:bodyPr anchorCtr="0" anchor="ctr" bIns="45700" lIns="91425" spcFirstLastPara="1" rIns="91425" wrap="square" tIns="45700">
            <a:noAutofit/>
          </a:bodyPr>
          <a:lstStyle/>
          <a:p>
            <a:pPr indent="0" lvl="0" marL="0" rtl="0" algn="l">
              <a:lnSpc>
                <a:spcPct val="105000"/>
              </a:lnSpc>
              <a:spcBef>
                <a:spcPts val="0"/>
              </a:spcBef>
              <a:spcAft>
                <a:spcPts val="0"/>
              </a:spcAft>
              <a:buSzPts val="4400"/>
              <a:buNone/>
            </a:pPr>
            <a:r>
              <a:rPr b="1" lang="en-US" sz="4500" u="sng">
                <a:solidFill>
                  <a:srgbClr val="FFFFFF"/>
                </a:solidFill>
              </a:rPr>
              <a:t>{Title}</a:t>
            </a:r>
            <a:endParaRPr b="1" sz="4500" u="sng">
              <a:solidFill>
                <a:srgbClr val="FFFFFF"/>
              </a:solidFill>
            </a:endParaRPr>
          </a:p>
        </p:txBody>
      </p:sp>
      <p:sp>
        <p:nvSpPr>
          <p:cNvPr id="291" name="Google Shape;291;p38"/>
          <p:cNvSpPr txBox="1"/>
          <p:nvPr>
            <p:ph idx="1" type="body"/>
          </p:nvPr>
        </p:nvSpPr>
        <p:spPr>
          <a:xfrm>
            <a:off x="1348800" y="2363525"/>
            <a:ext cx="9777600" cy="3889800"/>
          </a:xfrm>
          <a:prstGeom prst="rect">
            <a:avLst/>
          </a:prstGeom>
          <a:noFill/>
          <a:ln>
            <a:noFill/>
          </a:ln>
        </p:spPr>
        <p:txBody>
          <a:bodyPr anchorCtr="0" anchor="t" bIns="45700" lIns="91425" spcFirstLastPara="1" rIns="91425" wrap="square" tIns="45700">
            <a:noAutofit/>
          </a:bodyPr>
          <a:lstStyle/>
          <a:p>
            <a:pPr indent="0" lvl="0" marL="0" rtl="0" algn="l">
              <a:lnSpc>
                <a:spcPct val="105000"/>
              </a:lnSpc>
              <a:spcBef>
                <a:spcPts val="0"/>
              </a:spcBef>
              <a:spcAft>
                <a:spcPts val="0"/>
              </a:spcAft>
              <a:buSzPts val="2800"/>
              <a:buNone/>
            </a:pPr>
            <a:r>
              <a:rPr b="1" lang="en-US" sz="3000">
                <a:solidFill>
                  <a:srgbClr val="FFFFFF"/>
                </a:solidFill>
              </a:rPr>
              <a:t>{Text}</a:t>
            </a:r>
            <a:endParaRPr b="1" sz="3000">
              <a:solidFill>
                <a:srgbClr val="FFFFFF"/>
              </a:solidFill>
            </a:endParaRPr>
          </a:p>
          <a:p>
            <a:pPr indent="0" lvl="0" marL="0" rtl="0" algn="l">
              <a:lnSpc>
                <a:spcPct val="105000"/>
              </a:lnSpc>
              <a:spcBef>
                <a:spcPts val="0"/>
              </a:spcBef>
              <a:spcAft>
                <a:spcPts val="0"/>
              </a:spcAft>
              <a:buSzPts val="2800"/>
              <a:buNone/>
            </a:pPr>
            <a:r>
              <a:t/>
            </a:r>
            <a:endParaRPr b="1" sz="3000">
              <a:solidFill>
                <a:srgbClr val="FFFFFF"/>
              </a:solidFill>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Sp="0">
  <p:cSld>
    <p:bg>
      <p:bgPr>
        <a:solidFill>
          <a:schemeClr val="dk1"/>
        </a:solidFill>
      </p:bgPr>
    </p:bg>
    <p:spTree>
      <p:nvGrpSpPr>
        <p:cNvPr id="426" name="Shape 426"/>
        <p:cNvGrpSpPr/>
        <p:nvPr/>
      </p:nvGrpSpPr>
      <p:grpSpPr>
        <a:xfrm>
          <a:off x="0" y="0"/>
          <a:ext cx="0" cy="0"/>
          <a:chOff x="0" y="0"/>
          <a:chExt cx="0" cy="0"/>
        </a:xfrm>
      </p:grpSpPr>
      <p:pic>
        <p:nvPicPr>
          <p:cNvPr id="427" name="Google Shape;427;p56"/>
          <p:cNvPicPr preferRelativeResize="0"/>
          <p:nvPr/>
        </p:nvPicPr>
        <p:blipFill rotWithShape="1">
          <a:blip r:embed="rId3">
            <a:alphaModFix amt="39000"/>
          </a:blip>
          <a:srcRect b="0" l="0" r="0" t="0"/>
          <a:stretch/>
        </p:blipFill>
        <p:spPr>
          <a:xfrm>
            <a:off x="0" y="0"/>
            <a:ext cx="12192000" cy="6858000"/>
          </a:xfrm>
          <a:prstGeom prst="rect">
            <a:avLst/>
          </a:prstGeom>
          <a:noFill/>
          <a:ln>
            <a:noFill/>
          </a:ln>
        </p:spPr>
      </p:pic>
      <p:sp>
        <p:nvSpPr>
          <p:cNvPr id="428" name="Google Shape;428;p56"/>
          <p:cNvSpPr txBox="1"/>
          <p:nvPr>
            <p:ph type="title"/>
          </p:nvPr>
        </p:nvSpPr>
        <p:spPr>
          <a:xfrm>
            <a:off x="1691700" y="0"/>
            <a:ext cx="8808600" cy="1293000"/>
          </a:xfrm>
          <a:prstGeom prst="rect">
            <a:avLst/>
          </a:prstGeom>
          <a:noFill/>
          <a:ln>
            <a:noFill/>
          </a:ln>
        </p:spPr>
        <p:txBody>
          <a:bodyPr anchorCtr="0" anchor="ctr" bIns="45700" lIns="91425" spcFirstLastPara="1" rIns="91425" wrap="square" tIns="45700">
            <a:noAutofit/>
          </a:bodyPr>
          <a:lstStyle/>
          <a:p>
            <a:pPr indent="0" lvl="0" marL="0" rtl="0" algn="ctr">
              <a:lnSpc>
                <a:spcPct val="110000"/>
              </a:lnSpc>
              <a:spcBef>
                <a:spcPts val="0"/>
              </a:spcBef>
              <a:spcAft>
                <a:spcPts val="0"/>
              </a:spcAft>
              <a:buSzPts val="3200"/>
              <a:buNone/>
            </a:pPr>
            <a:r>
              <a:rPr b="1" lang="en-US" u="sng"/>
              <a:t>{Title}</a:t>
            </a:r>
            <a:endParaRPr b="1" u="sng"/>
          </a:p>
        </p:txBody>
      </p:sp>
      <p:sp>
        <p:nvSpPr>
          <p:cNvPr id="429" name="Google Shape;429;p56"/>
          <p:cNvSpPr txBox="1"/>
          <p:nvPr/>
        </p:nvSpPr>
        <p:spPr>
          <a:xfrm>
            <a:off x="946727" y="1072550"/>
            <a:ext cx="10298400" cy="3665700"/>
          </a:xfrm>
          <a:prstGeom prst="rect">
            <a:avLst/>
          </a:prstGeom>
          <a:noFill/>
          <a:ln>
            <a:noFill/>
          </a:ln>
        </p:spPr>
        <p:txBody>
          <a:bodyPr anchorCtr="0" anchor="t" bIns="45700" lIns="91425" spcFirstLastPara="1" rIns="91425" wrap="square" tIns="45700">
            <a:noAutofit/>
          </a:bodyPr>
          <a:lstStyle/>
          <a:p>
            <a:pPr indent="0" lvl="0" marL="0" marR="0" rtl="0" algn="ctr">
              <a:lnSpc>
                <a:spcPct val="100000"/>
              </a:lnSpc>
              <a:spcBef>
                <a:spcPts val="0"/>
              </a:spcBef>
              <a:spcAft>
                <a:spcPts val="0"/>
              </a:spcAft>
              <a:buClr>
                <a:schemeClr val="lt1"/>
              </a:buClr>
              <a:buSzPts val="2800"/>
              <a:buFont typeface="Arial"/>
              <a:buNone/>
            </a:pPr>
            <a:r>
              <a:rPr b="1" i="0" lang="en-US" sz="2800" u="none" cap="none" strike="noStrike">
                <a:solidFill>
                  <a:schemeClr val="lt1"/>
                </a:solidFill>
                <a:latin typeface="Century Gothic"/>
                <a:ea typeface="Century Gothic"/>
                <a:cs typeface="Century Gothic"/>
                <a:sym typeface="Century Gothic"/>
              </a:rPr>
              <a:t>{Text}</a:t>
            </a:r>
            <a:endParaRPr/>
          </a:p>
          <a:p>
            <a:pPr indent="0" lvl="0" marL="0" marR="0" rtl="0" algn="ctr">
              <a:lnSpc>
                <a:spcPct val="100000"/>
              </a:lnSpc>
              <a:spcBef>
                <a:spcPts val="0"/>
              </a:spcBef>
              <a:spcAft>
                <a:spcPts val="0"/>
              </a:spcAft>
              <a:buClr>
                <a:schemeClr val="lt1"/>
              </a:buClr>
              <a:buSzPts val="2800"/>
              <a:buFont typeface="Arial"/>
              <a:buNone/>
            </a:pPr>
            <a:r>
              <a:t/>
            </a:r>
            <a:endParaRPr b="1" i="0" sz="2800" u="none" cap="none" strike="noStrike">
              <a:solidFill>
                <a:schemeClr val="lt1"/>
              </a:solidFill>
              <a:latin typeface="Century Gothic"/>
              <a:ea typeface="Century Gothic"/>
              <a:cs typeface="Century Gothic"/>
              <a:sym typeface="Century Gothic"/>
            </a:endParaRPr>
          </a:p>
          <a:p>
            <a:pPr indent="0" lvl="0" marL="0" marR="0" rtl="0" algn="ctr">
              <a:lnSpc>
                <a:spcPct val="100000"/>
              </a:lnSpc>
              <a:spcBef>
                <a:spcPts val="0"/>
              </a:spcBef>
              <a:spcAft>
                <a:spcPts val="0"/>
              </a:spcAft>
              <a:buClr>
                <a:schemeClr val="lt1"/>
              </a:buClr>
              <a:buSzPts val="2800"/>
              <a:buFont typeface="Arial"/>
              <a:buNone/>
            </a:pPr>
            <a:r>
              <a:t/>
            </a:r>
            <a:endParaRPr b="1" i="0" sz="2800" u="none" cap="none" strike="noStrike">
              <a:solidFill>
                <a:schemeClr val="lt1"/>
              </a:solidFill>
              <a:latin typeface="Century Gothic"/>
              <a:ea typeface="Century Gothic"/>
              <a:cs typeface="Century Gothic"/>
              <a:sym typeface="Century Gothic"/>
            </a:endParaRPr>
          </a:p>
          <a:p>
            <a:pPr indent="0" lvl="0" marL="0" marR="0" rtl="0" algn="ctr">
              <a:lnSpc>
                <a:spcPct val="100000"/>
              </a:lnSpc>
              <a:spcBef>
                <a:spcPts val="0"/>
              </a:spcBef>
              <a:spcAft>
                <a:spcPts val="0"/>
              </a:spcAft>
              <a:buClr>
                <a:schemeClr val="lt1"/>
              </a:buClr>
              <a:buSzPts val="2800"/>
              <a:buFont typeface="Arial"/>
              <a:buNone/>
            </a:pPr>
            <a:r>
              <a:t/>
            </a:r>
            <a:endParaRPr b="1" i="0" sz="2800" u="none" cap="none" strike="noStrike">
              <a:solidFill>
                <a:schemeClr val="lt1"/>
              </a:solidFill>
              <a:latin typeface="Century Gothic"/>
              <a:ea typeface="Century Gothic"/>
              <a:cs typeface="Century Gothic"/>
              <a:sym typeface="Century Gothic"/>
            </a:endParaRPr>
          </a:p>
          <a:p>
            <a:pPr indent="0" lvl="0" marL="0" marR="0" rtl="0" algn="ctr">
              <a:lnSpc>
                <a:spcPct val="100000"/>
              </a:lnSpc>
              <a:spcBef>
                <a:spcPts val="0"/>
              </a:spcBef>
              <a:spcAft>
                <a:spcPts val="0"/>
              </a:spcAft>
              <a:buClr>
                <a:schemeClr val="lt1"/>
              </a:buClr>
              <a:buSzPts val="2800"/>
              <a:buFont typeface="Arial"/>
              <a:buNone/>
            </a:pPr>
            <a:r>
              <a:t/>
            </a:r>
            <a:endParaRPr b="1" i="0" sz="2800" u="none" cap="none" strike="noStrike">
              <a:solidFill>
                <a:schemeClr val="lt1"/>
              </a:solidFill>
              <a:latin typeface="Century Gothic"/>
              <a:ea typeface="Century Gothic"/>
              <a:cs typeface="Century Gothic"/>
              <a:sym typeface="Century Gothic"/>
            </a:endParaRPr>
          </a:p>
          <a:p>
            <a:pPr indent="0" lvl="0" marL="0" marR="0" rtl="0" algn="ctr">
              <a:lnSpc>
                <a:spcPct val="100000"/>
              </a:lnSpc>
              <a:spcBef>
                <a:spcPts val="0"/>
              </a:spcBef>
              <a:spcAft>
                <a:spcPts val="0"/>
              </a:spcAft>
              <a:buClr>
                <a:schemeClr val="lt1"/>
              </a:buClr>
              <a:buSzPts val="2800"/>
              <a:buFont typeface="Arial"/>
              <a:buNone/>
            </a:pPr>
            <a:r>
              <a:t/>
            </a:r>
            <a:endParaRPr b="1" i="0" sz="2800" u="none" cap="none" strike="noStrike">
              <a:solidFill>
                <a:schemeClr val="lt1"/>
              </a:solidFill>
              <a:latin typeface="Century Gothic"/>
              <a:ea typeface="Century Gothic"/>
              <a:cs typeface="Century Gothic"/>
              <a:sym typeface="Century Gothic"/>
            </a:endParaRPr>
          </a:p>
          <a:p>
            <a:pPr indent="0" lvl="0" marL="0" marR="0" rtl="0" algn="ctr">
              <a:lnSpc>
                <a:spcPct val="100000"/>
              </a:lnSpc>
              <a:spcBef>
                <a:spcPts val="0"/>
              </a:spcBef>
              <a:spcAft>
                <a:spcPts val="0"/>
              </a:spcAft>
              <a:buClr>
                <a:schemeClr val="lt1"/>
              </a:buClr>
              <a:buSzPts val="2800"/>
              <a:buFont typeface="Arial"/>
              <a:buNone/>
            </a:pPr>
            <a:r>
              <a:t/>
            </a:r>
            <a:endParaRPr b="1" i="0" sz="2800" u="none" cap="none" strike="noStrike">
              <a:solidFill>
                <a:schemeClr val="lt1"/>
              </a:solidFill>
              <a:latin typeface="Century Gothic"/>
              <a:ea typeface="Century Gothic"/>
              <a:cs typeface="Century Gothic"/>
              <a:sym typeface="Century Gothic"/>
            </a:endParaRPr>
          </a:p>
          <a:p>
            <a:pPr indent="0" lvl="0" marL="0" marR="0" rtl="0" algn="ctr">
              <a:lnSpc>
                <a:spcPct val="100000"/>
              </a:lnSpc>
              <a:spcBef>
                <a:spcPts val="0"/>
              </a:spcBef>
              <a:spcAft>
                <a:spcPts val="0"/>
              </a:spcAft>
              <a:buClr>
                <a:schemeClr val="lt1"/>
              </a:buClr>
              <a:buSzPts val="2800"/>
              <a:buFont typeface="Arial"/>
              <a:buNone/>
            </a:pPr>
            <a:r>
              <a:t/>
            </a:r>
            <a:endParaRPr b="1" i="0" sz="2800" u="none" cap="none" strike="noStrike">
              <a:solidFill>
                <a:schemeClr val="lt1"/>
              </a:solidFill>
              <a:latin typeface="Century Gothic"/>
              <a:ea typeface="Century Gothic"/>
              <a:cs typeface="Century Gothic"/>
              <a:sym typeface="Century Gothic"/>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Sp="0">
  <p:cSld>
    <p:spTree>
      <p:nvGrpSpPr>
        <p:cNvPr id="433" name="Shape 433"/>
        <p:cNvGrpSpPr/>
        <p:nvPr/>
      </p:nvGrpSpPr>
      <p:grpSpPr>
        <a:xfrm>
          <a:off x="0" y="0"/>
          <a:ext cx="0" cy="0"/>
          <a:chOff x="0" y="0"/>
          <a:chExt cx="0" cy="0"/>
        </a:xfrm>
      </p:grpSpPr>
      <p:pic>
        <p:nvPicPr>
          <p:cNvPr id="434" name="Google Shape;434;p57"/>
          <p:cNvPicPr preferRelativeResize="0"/>
          <p:nvPr/>
        </p:nvPicPr>
        <p:blipFill rotWithShape="1">
          <a:blip r:embed="rId3">
            <a:alphaModFix/>
          </a:blip>
          <a:srcRect b="0" l="0" r="0" t="0"/>
          <a:stretch/>
        </p:blipFill>
        <p:spPr>
          <a:xfrm>
            <a:off x="0" y="0"/>
            <a:ext cx="12192000" cy="6858000"/>
          </a:xfrm>
          <a:prstGeom prst="rect">
            <a:avLst/>
          </a:prstGeom>
          <a:noFill/>
          <a:ln>
            <a:noFill/>
          </a:ln>
        </p:spPr>
      </p:pic>
      <p:sp>
        <p:nvSpPr>
          <p:cNvPr id="435" name="Google Shape;435;p57"/>
          <p:cNvSpPr txBox="1"/>
          <p:nvPr>
            <p:ph type="title"/>
          </p:nvPr>
        </p:nvSpPr>
        <p:spPr>
          <a:xfrm>
            <a:off x="1691700" y="0"/>
            <a:ext cx="8808600" cy="1293000"/>
          </a:xfrm>
          <a:prstGeom prst="rect">
            <a:avLst/>
          </a:prstGeom>
          <a:noFill/>
          <a:ln>
            <a:noFill/>
          </a:ln>
        </p:spPr>
        <p:txBody>
          <a:bodyPr anchorCtr="0" anchor="ctr" bIns="45700" lIns="91425" spcFirstLastPara="1" rIns="91425" wrap="square" tIns="45700">
            <a:noAutofit/>
          </a:bodyPr>
          <a:lstStyle/>
          <a:p>
            <a:pPr indent="0" lvl="0" marL="0" rtl="0" algn="ctr">
              <a:lnSpc>
                <a:spcPct val="110000"/>
              </a:lnSpc>
              <a:spcBef>
                <a:spcPts val="0"/>
              </a:spcBef>
              <a:spcAft>
                <a:spcPts val="0"/>
              </a:spcAft>
              <a:buSzPts val="3200"/>
              <a:buNone/>
            </a:pPr>
            <a:r>
              <a:rPr b="1" lang="en-US" u="sng"/>
              <a:t>{Title}</a:t>
            </a:r>
            <a:endParaRPr b="1" u="sng"/>
          </a:p>
        </p:txBody>
      </p:sp>
      <p:sp>
        <p:nvSpPr>
          <p:cNvPr id="436" name="Google Shape;436;p57"/>
          <p:cNvSpPr txBox="1"/>
          <p:nvPr/>
        </p:nvSpPr>
        <p:spPr>
          <a:xfrm>
            <a:off x="946727" y="1072550"/>
            <a:ext cx="10298400" cy="3665700"/>
          </a:xfrm>
          <a:prstGeom prst="rect">
            <a:avLst/>
          </a:prstGeom>
          <a:noFill/>
          <a:ln>
            <a:noFill/>
          </a:ln>
        </p:spPr>
        <p:txBody>
          <a:bodyPr anchorCtr="0" anchor="t" bIns="45700" lIns="91425" spcFirstLastPara="1" rIns="91425" wrap="square" tIns="45700">
            <a:noAutofit/>
          </a:bodyPr>
          <a:lstStyle/>
          <a:p>
            <a:pPr indent="0" lvl="0" marL="0" marR="0" rtl="0" algn="ctr">
              <a:lnSpc>
                <a:spcPct val="100000"/>
              </a:lnSpc>
              <a:spcBef>
                <a:spcPts val="0"/>
              </a:spcBef>
              <a:spcAft>
                <a:spcPts val="0"/>
              </a:spcAft>
              <a:buClr>
                <a:schemeClr val="lt1"/>
              </a:buClr>
              <a:buSzPts val="2800"/>
              <a:buFont typeface="Arial"/>
              <a:buNone/>
            </a:pPr>
            <a:r>
              <a:rPr b="1" i="0" lang="en-US" sz="2800" u="none" cap="none" strike="noStrike">
                <a:solidFill>
                  <a:schemeClr val="lt1"/>
                </a:solidFill>
                <a:latin typeface="Century Gothic"/>
                <a:ea typeface="Century Gothic"/>
                <a:cs typeface="Century Gothic"/>
                <a:sym typeface="Century Gothic"/>
              </a:rPr>
              <a:t>{Text}</a:t>
            </a:r>
            <a:endParaRPr/>
          </a:p>
          <a:p>
            <a:pPr indent="0" lvl="0" marL="0" marR="0" rtl="0" algn="ctr">
              <a:lnSpc>
                <a:spcPct val="100000"/>
              </a:lnSpc>
              <a:spcBef>
                <a:spcPts val="0"/>
              </a:spcBef>
              <a:spcAft>
                <a:spcPts val="0"/>
              </a:spcAft>
              <a:buClr>
                <a:schemeClr val="lt1"/>
              </a:buClr>
              <a:buSzPts val="2800"/>
              <a:buFont typeface="Arial"/>
              <a:buNone/>
            </a:pPr>
            <a:r>
              <a:t/>
            </a:r>
            <a:endParaRPr b="1" i="0" sz="2800" u="none" cap="none" strike="noStrike">
              <a:solidFill>
                <a:schemeClr val="lt1"/>
              </a:solidFill>
              <a:latin typeface="Century Gothic"/>
              <a:ea typeface="Century Gothic"/>
              <a:cs typeface="Century Gothic"/>
              <a:sym typeface="Century Gothic"/>
            </a:endParaRPr>
          </a:p>
          <a:p>
            <a:pPr indent="0" lvl="0" marL="0" marR="0" rtl="0" algn="ctr">
              <a:lnSpc>
                <a:spcPct val="100000"/>
              </a:lnSpc>
              <a:spcBef>
                <a:spcPts val="0"/>
              </a:spcBef>
              <a:spcAft>
                <a:spcPts val="0"/>
              </a:spcAft>
              <a:buClr>
                <a:schemeClr val="lt1"/>
              </a:buClr>
              <a:buSzPts val="2800"/>
              <a:buFont typeface="Arial"/>
              <a:buNone/>
            </a:pPr>
            <a:r>
              <a:t/>
            </a:r>
            <a:endParaRPr b="1" i="0" sz="2800" u="none" cap="none" strike="noStrike">
              <a:solidFill>
                <a:schemeClr val="lt1"/>
              </a:solidFill>
              <a:latin typeface="Century Gothic"/>
              <a:ea typeface="Century Gothic"/>
              <a:cs typeface="Century Gothic"/>
              <a:sym typeface="Century Gothic"/>
            </a:endParaRPr>
          </a:p>
          <a:p>
            <a:pPr indent="0" lvl="0" marL="0" marR="0" rtl="0" algn="ctr">
              <a:lnSpc>
                <a:spcPct val="100000"/>
              </a:lnSpc>
              <a:spcBef>
                <a:spcPts val="0"/>
              </a:spcBef>
              <a:spcAft>
                <a:spcPts val="0"/>
              </a:spcAft>
              <a:buClr>
                <a:schemeClr val="lt1"/>
              </a:buClr>
              <a:buSzPts val="2800"/>
              <a:buFont typeface="Arial"/>
              <a:buNone/>
            </a:pPr>
            <a:r>
              <a:t/>
            </a:r>
            <a:endParaRPr b="1" i="0" sz="2800" u="none" cap="none" strike="noStrike">
              <a:solidFill>
                <a:schemeClr val="lt1"/>
              </a:solidFill>
              <a:latin typeface="Century Gothic"/>
              <a:ea typeface="Century Gothic"/>
              <a:cs typeface="Century Gothic"/>
              <a:sym typeface="Century Gothic"/>
            </a:endParaRPr>
          </a:p>
          <a:p>
            <a:pPr indent="0" lvl="0" marL="0" marR="0" rtl="0" algn="ctr">
              <a:lnSpc>
                <a:spcPct val="100000"/>
              </a:lnSpc>
              <a:spcBef>
                <a:spcPts val="0"/>
              </a:spcBef>
              <a:spcAft>
                <a:spcPts val="0"/>
              </a:spcAft>
              <a:buClr>
                <a:schemeClr val="lt1"/>
              </a:buClr>
              <a:buSzPts val="2800"/>
              <a:buFont typeface="Arial"/>
              <a:buNone/>
            </a:pPr>
            <a:r>
              <a:t/>
            </a:r>
            <a:endParaRPr b="1" i="0" sz="2800" u="none" cap="none" strike="noStrike">
              <a:solidFill>
                <a:schemeClr val="lt1"/>
              </a:solidFill>
              <a:latin typeface="Century Gothic"/>
              <a:ea typeface="Century Gothic"/>
              <a:cs typeface="Century Gothic"/>
              <a:sym typeface="Century Gothic"/>
            </a:endParaRPr>
          </a:p>
          <a:p>
            <a:pPr indent="0" lvl="0" marL="0" marR="0" rtl="0" algn="ctr">
              <a:lnSpc>
                <a:spcPct val="100000"/>
              </a:lnSpc>
              <a:spcBef>
                <a:spcPts val="0"/>
              </a:spcBef>
              <a:spcAft>
                <a:spcPts val="0"/>
              </a:spcAft>
              <a:buClr>
                <a:schemeClr val="lt1"/>
              </a:buClr>
              <a:buSzPts val="2800"/>
              <a:buFont typeface="Arial"/>
              <a:buNone/>
            </a:pPr>
            <a:r>
              <a:t/>
            </a:r>
            <a:endParaRPr b="1" i="0" sz="2800" u="none" cap="none" strike="noStrike">
              <a:solidFill>
                <a:schemeClr val="lt1"/>
              </a:solidFill>
              <a:latin typeface="Century Gothic"/>
              <a:ea typeface="Century Gothic"/>
              <a:cs typeface="Century Gothic"/>
              <a:sym typeface="Century Gothic"/>
            </a:endParaRPr>
          </a:p>
          <a:p>
            <a:pPr indent="0" lvl="0" marL="0" marR="0" rtl="0" algn="ctr">
              <a:lnSpc>
                <a:spcPct val="100000"/>
              </a:lnSpc>
              <a:spcBef>
                <a:spcPts val="0"/>
              </a:spcBef>
              <a:spcAft>
                <a:spcPts val="0"/>
              </a:spcAft>
              <a:buClr>
                <a:schemeClr val="lt1"/>
              </a:buClr>
              <a:buSzPts val="2800"/>
              <a:buFont typeface="Arial"/>
              <a:buNone/>
            </a:pPr>
            <a:r>
              <a:t/>
            </a:r>
            <a:endParaRPr b="1" i="0" sz="2800" u="none" cap="none" strike="noStrike">
              <a:solidFill>
                <a:schemeClr val="lt1"/>
              </a:solidFill>
              <a:latin typeface="Century Gothic"/>
              <a:ea typeface="Century Gothic"/>
              <a:cs typeface="Century Gothic"/>
              <a:sym typeface="Century Gothic"/>
            </a:endParaRPr>
          </a:p>
          <a:p>
            <a:pPr indent="0" lvl="0" marL="0" marR="0" rtl="0" algn="ctr">
              <a:lnSpc>
                <a:spcPct val="100000"/>
              </a:lnSpc>
              <a:spcBef>
                <a:spcPts val="0"/>
              </a:spcBef>
              <a:spcAft>
                <a:spcPts val="0"/>
              </a:spcAft>
              <a:buClr>
                <a:schemeClr val="lt1"/>
              </a:buClr>
              <a:buSzPts val="2800"/>
              <a:buFont typeface="Arial"/>
              <a:buNone/>
            </a:pPr>
            <a:r>
              <a:t/>
            </a:r>
            <a:endParaRPr b="1" i="0" sz="2800" u="none" cap="none" strike="noStrike">
              <a:solidFill>
                <a:schemeClr val="lt1"/>
              </a:solidFill>
              <a:latin typeface="Century Gothic"/>
              <a:ea typeface="Century Gothic"/>
              <a:cs typeface="Century Gothic"/>
              <a:sym typeface="Century Gothic"/>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Sp="0">
  <p:cSld>
    <p:spTree>
      <p:nvGrpSpPr>
        <p:cNvPr id="440" name="Shape 440"/>
        <p:cNvGrpSpPr/>
        <p:nvPr/>
      </p:nvGrpSpPr>
      <p:grpSpPr>
        <a:xfrm>
          <a:off x="0" y="0"/>
          <a:ext cx="0" cy="0"/>
          <a:chOff x="0" y="0"/>
          <a:chExt cx="0" cy="0"/>
        </a:xfrm>
      </p:grpSpPr>
      <p:pic>
        <p:nvPicPr>
          <p:cNvPr descr="A picture containing text, dark&#10;&#10;Description automatically generated" id="441" name="Google Shape;441;p58"/>
          <p:cNvPicPr preferRelativeResize="0"/>
          <p:nvPr/>
        </p:nvPicPr>
        <p:blipFill rotWithShape="1">
          <a:blip r:embed="rId3">
            <a:alphaModFix/>
          </a:blip>
          <a:srcRect b="0" l="0" r="39456" t="0"/>
          <a:stretch/>
        </p:blipFill>
        <p:spPr>
          <a:xfrm>
            <a:off x="0" y="0"/>
            <a:ext cx="7379855" cy="6858000"/>
          </a:xfrm>
          <a:prstGeom prst="rect">
            <a:avLst/>
          </a:prstGeom>
          <a:noFill/>
          <a:ln>
            <a:noFill/>
          </a:ln>
        </p:spPr>
      </p:pic>
      <p:sp>
        <p:nvSpPr>
          <p:cNvPr id="442" name="Google Shape;442;p58"/>
          <p:cNvSpPr txBox="1"/>
          <p:nvPr>
            <p:ph type="title"/>
          </p:nvPr>
        </p:nvSpPr>
        <p:spPr>
          <a:xfrm>
            <a:off x="1691700" y="0"/>
            <a:ext cx="8808600" cy="1293000"/>
          </a:xfrm>
          <a:prstGeom prst="rect">
            <a:avLst/>
          </a:prstGeom>
          <a:noFill/>
          <a:ln>
            <a:noFill/>
          </a:ln>
        </p:spPr>
        <p:txBody>
          <a:bodyPr anchorCtr="0" anchor="ctr" bIns="45700" lIns="91425" spcFirstLastPara="1" rIns="91425" wrap="square" tIns="45700">
            <a:noAutofit/>
          </a:bodyPr>
          <a:lstStyle/>
          <a:p>
            <a:pPr indent="0" lvl="0" marL="0" rtl="0" algn="ctr">
              <a:lnSpc>
                <a:spcPct val="110000"/>
              </a:lnSpc>
              <a:spcBef>
                <a:spcPts val="0"/>
              </a:spcBef>
              <a:spcAft>
                <a:spcPts val="0"/>
              </a:spcAft>
              <a:buSzPts val="3200"/>
              <a:buNone/>
            </a:pPr>
            <a:r>
              <a:rPr b="1" lang="en-US" u="sng"/>
              <a:t>{Title}</a:t>
            </a:r>
            <a:endParaRPr b="1" u="sng"/>
          </a:p>
        </p:txBody>
      </p:sp>
      <p:sp>
        <p:nvSpPr>
          <p:cNvPr id="443" name="Google Shape;443;p58"/>
          <p:cNvSpPr txBox="1"/>
          <p:nvPr/>
        </p:nvSpPr>
        <p:spPr>
          <a:xfrm>
            <a:off x="946727" y="1072550"/>
            <a:ext cx="10298545" cy="3665700"/>
          </a:xfrm>
          <a:prstGeom prst="rect">
            <a:avLst/>
          </a:prstGeom>
          <a:noFill/>
          <a:ln>
            <a:noFill/>
          </a:ln>
        </p:spPr>
        <p:txBody>
          <a:bodyPr anchorCtr="0" anchor="t" bIns="45700" lIns="91425" spcFirstLastPara="1" rIns="91425" wrap="square" tIns="45700">
            <a:noAutofit/>
          </a:bodyPr>
          <a:lstStyle/>
          <a:p>
            <a:pPr indent="0" lvl="0" marL="0" marR="0" rtl="0" algn="ctr">
              <a:lnSpc>
                <a:spcPct val="100000"/>
              </a:lnSpc>
              <a:spcBef>
                <a:spcPts val="0"/>
              </a:spcBef>
              <a:spcAft>
                <a:spcPts val="0"/>
              </a:spcAft>
              <a:buClr>
                <a:schemeClr val="lt1"/>
              </a:buClr>
              <a:buSzPts val="2800"/>
              <a:buFont typeface="Arial"/>
              <a:buNone/>
            </a:pPr>
            <a:r>
              <a:rPr b="1" i="0" lang="en-US" sz="2800" u="none" cap="none" strike="noStrike">
                <a:solidFill>
                  <a:schemeClr val="lt1"/>
                </a:solidFill>
                <a:latin typeface="Century Gothic"/>
                <a:ea typeface="Century Gothic"/>
                <a:cs typeface="Century Gothic"/>
                <a:sym typeface="Century Gothic"/>
              </a:rPr>
              <a:t>{Text}</a:t>
            </a:r>
            <a:endParaRPr/>
          </a:p>
          <a:p>
            <a:pPr indent="0" lvl="0" marL="0" marR="0" rtl="0" algn="ctr">
              <a:lnSpc>
                <a:spcPct val="100000"/>
              </a:lnSpc>
              <a:spcBef>
                <a:spcPts val="0"/>
              </a:spcBef>
              <a:spcAft>
                <a:spcPts val="0"/>
              </a:spcAft>
              <a:buClr>
                <a:schemeClr val="lt1"/>
              </a:buClr>
              <a:buSzPts val="2800"/>
              <a:buFont typeface="Arial"/>
              <a:buNone/>
            </a:pPr>
            <a:r>
              <a:t/>
            </a:r>
            <a:endParaRPr b="1" i="0" sz="2800" u="none" cap="none" strike="noStrike">
              <a:solidFill>
                <a:schemeClr val="lt1"/>
              </a:solidFill>
              <a:latin typeface="Century Gothic"/>
              <a:ea typeface="Century Gothic"/>
              <a:cs typeface="Century Gothic"/>
              <a:sym typeface="Century Gothic"/>
            </a:endParaRPr>
          </a:p>
          <a:p>
            <a:pPr indent="0" lvl="0" marL="0" marR="0" rtl="0" algn="ctr">
              <a:lnSpc>
                <a:spcPct val="100000"/>
              </a:lnSpc>
              <a:spcBef>
                <a:spcPts val="0"/>
              </a:spcBef>
              <a:spcAft>
                <a:spcPts val="0"/>
              </a:spcAft>
              <a:buClr>
                <a:schemeClr val="lt1"/>
              </a:buClr>
              <a:buSzPts val="2800"/>
              <a:buFont typeface="Arial"/>
              <a:buNone/>
            </a:pPr>
            <a:r>
              <a:t/>
            </a:r>
            <a:endParaRPr b="1" i="0" sz="2800" u="none" cap="none" strike="noStrike">
              <a:solidFill>
                <a:schemeClr val="lt1"/>
              </a:solidFill>
              <a:latin typeface="Century Gothic"/>
              <a:ea typeface="Century Gothic"/>
              <a:cs typeface="Century Gothic"/>
              <a:sym typeface="Century Gothic"/>
            </a:endParaRPr>
          </a:p>
          <a:p>
            <a:pPr indent="0" lvl="0" marL="0" marR="0" rtl="0" algn="ctr">
              <a:lnSpc>
                <a:spcPct val="100000"/>
              </a:lnSpc>
              <a:spcBef>
                <a:spcPts val="0"/>
              </a:spcBef>
              <a:spcAft>
                <a:spcPts val="0"/>
              </a:spcAft>
              <a:buClr>
                <a:schemeClr val="lt1"/>
              </a:buClr>
              <a:buSzPts val="2800"/>
              <a:buFont typeface="Arial"/>
              <a:buNone/>
            </a:pPr>
            <a:r>
              <a:t/>
            </a:r>
            <a:endParaRPr b="1" i="0" sz="2800" u="none" cap="none" strike="noStrike">
              <a:solidFill>
                <a:schemeClr val="lt1"/>
              </a:solidFill>
              <a:latin typeface="Century Gothic"/>
              <a:ea typeface="Century Gothic"/>
              <a:cs typeface="Century Gothic"/>
              <a:sym typeface="Century Gothic"/>
            </a:endParaRPr>
          </a:p>
          <a:p>
            <a:pPr indent="0" lvl="0" marL="0" marR="0" rtl="0" algn="ctr">
              <a:lnSpc>
                <a:spcPct val="100000"/>
              </a:lnSpc>
              <a:spcBef>
                <a:spcPts val="0"/>
              </a:spcBef>
              <a:spcAft>
                <a:spcPts val="0"/>
              </a:spcAft>
              <a:buClr>
                <a:schemeClr val="lt1"/>
              </a:buClr>
              <a:buSzPts val="2800"/>
              <a:buFont typeface="Arial"/>
              <a:buNone/>
            </a:pPr>
            <a:r>
              <a:t/>
            </a:r>
            <a:endParaRPr b="1" i="0" sz="2800" u="none" cap="none" strike="noStrike">
              <a:solidFill>
                <a:schemeClr val="lt1"/>
              </a:solidFill>
              <a:latin typeface="Century Gothic"/>
              <a:ea typeface="Century Gothic"/>
              <a:cs typeface="Century Gothic"/>
              <a:sym typeface="Century Gothic"/>
            </a:endParaRPr>
          </a:p>
          <a:p>
            <a:pPr indent="0" lvl="0" marL="0" marR="0" rtl="0" algn="ctr">
              <a:lnSpc>
                <a:spcPct val="100000"/>
              </a:lnSpc>
              <a:spcBef>
                <a:spcPts val="0"/>
              </a:spcBef>
              <a:spcAft>
                <a:spcPts val="0"/>
              </a:spcAft>
              <a:buClr>
                <a:schemeClr val="lt1"/>
              </a:buClr>
              <a:buSzPts val="2800"/>
              <a:buFont typeface="Arial"/>
              <a:buNone/>
            </a:pPr>
            <a:r>
              <a:t/>
            </a:r>
            <a:endParaRPr b="1" i="0" sz="2800" u="none" cap="none" strike="noStrike">
              <a:solidFill>
                <a:schemeClr val="lt1"/>
              </a:solidFill>
              <a:latin typeface="Century Gothic"/>
              <a:ea typeface="Century Gothic"/>
              <a:cs typeface="Century Gothic"/>
              <a:sym typeface="Century Gothic"/>
            </a:endParaRPr>
          </a:p>
          <a:p>
            <a:pPr indent="0" lvl="0" marL="0" marR="0" rtl="0" algn="ctr">
              <a:lnSpc>
                <a:spcPct val="100000"/>
              </a:lnSpc>
              <a:spcBef>
                <a:spcPts val="0"/>
              </a:spcBef>
              <a:spcAft>
                <a:spcPts val="0"/>
              </a:spcAft>
              <a:buClr>
                <a:schemeClr val="lt1"/>
              </a:buClr>
              <a:buSzPts val="2800"/>
              <a:buFont typeface="Arial"/>
              <a:buNone/>
            </a:pPr>
            <a:r>
              <a:t/>
            </a:r>
            <a:endParaRPr b="1" i="0" sz="2800" u="none" cap="none" strike="noStrike">
              <a:solidFill>
                <a:schemeClr val="lt1"/>
              </a:solidFill>
              <a:latin typeface="Century Gothic"/>
              <a:ea typeface="Century Gothic"/>
              <a:cs typeface="Century Gothic"/>
              <a:sym typeface="Century Gothic"/>
            </a:endParaRPr>
          </a:p>
          <a:p>
            <a:pPr indent="0" lvl="0" marL="0" marR="0" rtl="0" algn="ctr">
              <a:lnSpc>
                <a:spcPct val="100000"/>
              </a:lnSpc>
              <a:spcBef>
                <a:spcPts val="0"/>
              </a:spcBef>
              <a:spcAft>
                <a:spcPts val="0"/>
              </a:spcAft>
              <a:buClr>
                <a:schemeClr val="lt1"/>
              </a:buClr>
              <a:buSzPts val="2800"/>
              <a:buFont typeface="Arial"/>
              <a:buNone/>
            </a:pPr>
            <a:r>
              <a:t/>
            </a:r>
            <a:endParaRPr b="1" i="0" sz="2800" u="none" cap="none" strike="noStrike">
              <a:solidFill>
                <a:schemeClr val="lt1"/>
              </a:solidFill>
              <a:latin typeface="Century Gothic"/>
              <a:ea typeface="Century Gothic"/>
              <a:cs typeface="Century Gothic"/>
              <a:sym typeface="Century Gothic"/>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Sp="0">
  <p:cSld>
    <p:spTree>
      <p:nvGrpSpPr>
        <p:cNvPr id="447" name="Shape 447"/>
        <p:cNvGrpSpPr/>
        <p:nvPr/>
      </p:nvGrpSpPr>
      <p:grpSpPr>
        <a:xfrm>
          <a:off x="0" y="0"/>
          <a:ext cx="0" cy="0"/>
          <a:chOff x="0" y="0"/>
          <a:chExt cx="0" cy="0"/>
        </a:xfrm>
      </p:grpSpPr>
      <p:pic>
        <p:nvPicPr>
          <p:cNvPr descr="A cross on a mountain&#10;&#10;Description automatically generated with medium confidence" id="448" name="Google Shape;448;p59"/>
          <p:cNvPicPr preferRelativeResize="0"/>
          <p:nvPr/>
        </p:nvPicPr>
        <p:blipFill rotWithShape="1">
          <a:blip r:embed="rId3">
            <a:alphaModFix/>
          </a:blip>
          <a:srcRect b="0" l="0" r="0" t="0"/>
          <a:stretch/>
        </p:blipFill>
        <p:spPr>
          <a:xfrm>
            <a:off x="0" y="0"/>
            <a:ext cx="12192000" cy="6858000"/>
          </a:xfrm>
          <a:prstGeom prst="rect">
            <a:avLst/>
          </a:prstGeom>
          <a:noFill/>
          <a:ln>
            <a:noFill/>
          </a:ln>
        </p:spPr>
      </p:pic>
      <p:sp>
        <p:nvSpPr>
          <p:cNvPr id="449" name="Google Shape;449;p59"/>
          <p:cNvSpPr txBox="1"/>
          <p:nvPr>
            <p:ph type="title"/>
          </p:nvPr>
        </p:nvSpPr>
        <p:spPr>
          <a:xfrm>
            <a:off x="1691700" y="0"/>
            <a:ext cx="8808600" cy="1293000"/>
          </a:xfrm>
          <a:prstGeom prst="rect">
            <a:avLst/>
          </a:prstGeom>
          <a:noFill/>
          <a:ln>
            <a:noFill/>
          </a:ln>
        </p:spPr>
        <p:txBody>
          <a:bodyPr anchorCtr="0" anchor="ctr" bIns="45700" lIns="91425" spcFirstLastPara="1" rIns="91425" wrap="square" tIns="45700">
            <a:noAutofit/>
          </a:bodyPr>
          <a:lstStyle/>
          <a:p>
            <a:pPr indent="0" lvl="0" marL="0" rtl="0" algn="ctr">
              <a:lnSpc>
                <a:spcPct val="110000"/>
              </a:lnSpc>
              <a:spcBef>
                <a:spcPts val="0"/>
              </a:spcBef>
              <a:spcAft>
                <a:spcPts val="0"/>
              </a:spcAft>
              <a:buSzPts val="3200"/>
              <a:buNone/>
            </a:pPr>
            <a:r>
              <a:rPr b="1" lang="en-US" u="sng"/>
              <a:t>{Title}</a:t>
            </a:r>
            <a:endParaRPr b="1" u="sng"/>
          </a:p>
        </p:txBody>
      </p:sp>
      <p:sp>
        <p:nvSpPr>
          <p:cNvPr id="450" name="Google Shape;450;p59"/>
          <p:cNvSpPr txBox="1"/>
          <p:nvPr/>
        </p:nvSpPr>
        <p:spPr>
          <a:xfrm>
            <a:off x="946727" y="1072550"/>
            <a:ext cx="10298545" cy="3665700"/>
          </a:xfrm>
          <a:prstGeom prst="rect">
            <a:avLst/>
          </a:prstGeom>
          <a:noFill/>
          <a:ln>
            <a:noFill/>
          </a:ln>
        </p:spPr>
        <p:txBody>
          <a:bodyPr anchorCtr="0" anchor="t" bIns="45700" lIns="91425" spcFirstLastPara="1" rIns="91425" wrap="square" tIns="45700">
            <a:noAutofit/>
          </a:bodyPr>
          <a:lstStyle/>
          <a:p>
            <a:pPr indent="0" lvl="0" marL="0" marR="0" rtl="0" algn="ctr">
              <a:lnSpc>
                <a:spcPct val="100000"/>
              </a:lnSpc>
              <a:spcBef>
                <a:spcPts val="0"/>
              </a:spcBef>
              <a:spcAft>
                <a:spcPts val="0"/>
              </a:spcAft>
              <a:buClr>
                <a:schemeClr val="lt1"/>
              </a:buClr>
              <a:buSzPts val="2800"/>
              <a:buFont typeface="Arial"/>
              <a:buNone/>
            </a:pPr>
            <a:r>
              <a:rPr b="1" i="0" lang="en-US" sz="2800" u="none" cap="none" strike="noStrike">
                <a:solidFill>
                  <a:schemeClr val="lt1"/>
                </a:solidFill>
                <a:latin typeface="Century Gothic"/>
                <a:ea typeface="Century Gothic"/>
                <a:cs typeface="Century Gothic"/>
                <a:sym typeface="Century Gothic"/>
              </a:rPr>
              <a:t>{Text}</a:t>
            </a:r>
            <a:endParaRPr/>
          </a:p>
          <a:p>
            <a:pPr indent="0" lvl="0" marL="0" marR="0" rtl="0" algn="ctr">
              <a:lnSpc>
                <a:spcPct val="100000"/>
              </a:lnSpc>
              <a:spcBef>
                <a:spcPts val="0"/>
              </a:spcBef>
              <a:spcAft>
                <a:spcPts val="0"/>
              </a:spcAft>
              <a:buClr>
                <a:schemeClr val="lt1"/>
              </a:buClr>
              <a:buSzPts val="2800"/>
              <a:buFont typeface="Arial"/>
              <a:buNone/>
            </a:pPr>
            <a:r>
              <a:t/>
            </a:r>
            <a:endParaRPr b="1" i="0" sz="2800" u="none" cap="none" strike="noStrike">
              <a:solidFill>
                <a:schemeClr val="lt1"/>
              </a:solidFill>
              <a:latin typeface="Century Gothic"/>
              <a:ea typeface="Century Gothic"/>
              <a:cs typeface="Century Gothic"/>
              <a:sym typeface="Century Gothic"/>
            </a:endParaRPr>
          </a:p>
          <a:p>
            <a:pPr indent="0" lvl="0" marL="0" marR="0" rtl="0" algn="ctr">
              <a:lnSpc>
                <a:spcPct val="100000"/>
              </a:lnSpc>
              <a:spcBef>
                <a:spcPts val="0"/>
              </a:spcBef>
              <a:spcAft>
                <a:spcPts val="0"/>
              </a:spcAft>
              <a:buClr>
                <a:schemeClr val="lt1"/>
              </a:buClr>
              <a:buSzPts val="2800"/>
              <a:buFont typeface="Arial"/>
              <a:buNone/>
            </a:pPr>
            <a:r>
              <a:t/>
            </a:r>
            <a:endParaRPr b="1" i="0" sz="2800" u="none" cap="none" strike="noStrike">
              <a:solidFill>
                <a:schemeClr val="lt1"/>
              </a:solidFill>
              <a:latin typeface="Century Gothic"/>
              <a:ea typeface="Century Gothic"/>
              <a:cs typeface="Century Gothic"/>
              <a:sym typeface="Century Gothic"/>
            </a:endParaRPr>
          </a:p>
          <a:p>
            <a:pPr indent="0" lvl="0" marL="0" marR="0" rtl="0" algn="ctr">
              <a:lnSpc>
                <a:spcPct val="100000"/>
              </a:lnSpc>
              <a:spcBef>
                <a:spcPts val="0"/>
              </a:spcBef>
              <a:spcAft>
                <a:spcPts val="0"/>
              </a:spcAft>
              <a:buClr>
                <a:schemeClr val="lt1"/>
              </a:buClr>
              <a:buSzPts val="2800"/>
              <a:buFont typeface="Arial"/>
              <a:buNone/>
            </a:pPr>
            <a:r>
              <a:t/>
            </a:r>
            <a:endParaRPr b="1" i="0" sz="2800" u="none" cap="none" strike="noStrike">
              <a:solidFill>
                <a:schemeClr val="lt1"/>
              </a:solidFill>
              <a:latin typeface="Century Gothic"/>
              <a:ea typeface="Century Gothic"/>
              <a:cs typeface="Century Gothic"/>
              <a:sym typeface="Century Gothic"/>
            </a:endParaRPr>
          </a:p>
          <a:p>
            <a:pPr indent="0" lvl="0" marL="0" marR="0" rtl="0" algn="ctr">
              <a:lnSpc>
                <a:spcPct val="100000"/>
              </a:lnSpc>
              <a:spcBef>
                <a:spcPts val="0"/>
              </a:spcBef>
              <a:spcAft>
                <a:spcPts val="0"/>
              </a:spcAft>
              <a:buClr>
                <a:schemeClr val="lt1"/>
              </a:buClr>
              <a:buSzPts val="2800"/>
              <a:buFont typeface="Arial"/>
              <a:buNone/>
            </a:pPr>
            <a:r>
              <a:t/>
            </a:r>
            <a:endParaRPr b="1" i="0" sz="2800" u="none" cap="none" strike="noStrike">
              <a:solidFill>
                <a:schemeClr val="lt1"/>
              </a:solidFill>
              <a:latin typeface="Century Gothic"/>
              <a:ea typeface="Century Gothic"/>
              <a:cs typeface="Century Gothic"/>
              <a:sym typeface="Century Gothic"/>
            </a:endParaRPr>
          </a:p>
          <a:p>
            <a:pPr indent="0" lvl="0" marL="0" marR="0" rtl="0" algn="ctr">
              <a:lnSpc>
                <a:spcPct val="100000"/>
              </a:lnSpc>
              <a:spcBef>
                <a:spcPts val="0"/>
              </a:spcBef>
              <a:spcAft>
                <a:spcPts val="0"/>
              </a:spcAft>
              <a:buClr>
                <a:schemeClr val="lt1"/>
              </a:buClr>
              <a:buSzPts val="2800"/>
              <a:buFont typeface="Arial"/>
              <a:buNone/>
            </a:pPr>
            <a:r>
              <a:t/>
            </a:r>
            <a:endParaRPr b="1" i="0" sz="2800" u="none" cap="none" strike="noStrike">
              <a:solidFill>
                <a:schemeClr val="lt1"/>
              </a:solidFill>
              <a:latin typeface="Century Gothic"/>
              <a:ea typeface="Century Gothic"/>
              <a:cs typeface="Century Gothic"/>
              <a:sym typeface="Century Gothic"/>
            </a:endParaRPr>
          </a:p>
          <a:p>
            <a:pPr indent="0" lvl="0" marL="0" marR="0" rtl="0" algn="ctr">
              <a:lnSpc>
                <a:spcPct val="100000"/>
              </a:lnSpc>
              <a:spcBef>
                <a:spcPts val="0"/>
              </a:spcBef>
              <a:spcAft>
                <a:spcPts val="0"/>
              </a:spcAft>
              <a:buClr>
                <a:schemeClr val="lt1"/>
              </a:buClr>
              <a:buSzPts val="2800"/>
              <a:buFont typeface="Arial"/>
              <a:buNone/>
            </a:pPr>
            <a:r>
              <a:t/>
            </a:r>
            <a:endParaRPr b="1" i="0" sz="2800" u="none" cap="none" strike="noStrike">
              <a:solidFill>
                <a:schemeClr val="lt1"/>
              </a:solidFill>
              <a:latin typeface="Century Gothic"/>
              <a:ea typeface="Century Gothic"/>
              <a:cs typeface="Century Gothic"/>
              <a:sym typeface="Century Gothic"/>
            </a:endParaRPr>
          </a:p>
          <a:p>
            <a:pPr indent="0" lvl="0" marL="0" marR="0" rtl="0" algn="ctr">
              <a:lnSpc>
                <a:spcPct val="100000"/>
              </a:lnSpc>
              <a:spcBef>
                <a:spcPts val="0"/>
              </a:spcBef>
              <a:spcAft>
                <a:spcPts val="0"/>
              </a:spcAft>
              <a:buClr>
                <a:schemeClr val="lt1"/>
              </a:buClr>
              <a:buSzPts val="2800"/>
              <a:buFont typeface="Arial"/>
              <a:buNone/>
            </a:pPr>
            <a:r>
              <a:t/>
            </a:r>
            <a:endParaRPr b="1" i="0" sz="2800" u="none" cap="none" strike="noStrike">
              <a:solidFill>
                <a:schemeClr val="lt1"/>
              </a:solidFill>
              <a:latin typeface="Century Gothic"/>
              <a:ea typeface="Century Gothic"/>
              <a:cs typeface="Century Gothic"/>
              <a:sym typeface="Century Gothic"/>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Sp="0">
  <p:cSld>
    <p:spTree>
      <p:nvGrpSpPr>
        <p:cNvPr id="454" name="Shape 454"/>
        <p:cNvGrpSpPr/>
        <p:nvPr/>
      </p:nvGrpSpPr>
      <p:grpSpPr>
        <a:xfrm>
          <a:off x="0" y="0"/>
          <a:ext cx="0" cy="0"/>
          <a:chOff x="0" y="0"/>
          <a:chExt cx="0" cy="0"/>
        </a:xfrm>
      </p:grpSpPr>
      <p:pic>
        <p:nvPicPr>
          <p:cNvPr descr="A cross on a hill&#10;&#10;Description automatically generated with low confidence" id="455" name="Google Shape;455;p60"/>
          <p:cNvPicPr preferRelativeResize="0"/>
          <p:nvPr/>
        </p:nvPicPr>
        <p:blipFill rotWithShape="1">
          <a:blip r:embed="rId3">
            <a:alphaModFix/>
          </a:blip>
          <a:srcRect b="0" l="0" r="0" t="0"/>
          <a:stretch/>
        </p:blipFill>
        <p:spPr>
          <a:xfrm>
            <a:off x="0" y="0"/>
            <a:ext cx="12192000" cy="6858000"/>
          </a:xfrm>
          <a:prstGeom prst="rect">
            <a:avLst/>
          </a:prstGeom>
          <a:noFill/>
          <a:ln>
            <a:noFill/>
          </a:ln>
        </p:spPr>
      </p:pic>
      <p:sp>
        <p:nvSpPr>
          <p:cNvPr id="456" name="Google Shape;456;p60"/>
          <p:cNvSpPr txBox="1"/>
          <p:nvPr>
            <p:ph type="title"/>
          </p:nvPr>
        </p:nvSpPr>
        <p:spPr>
          <a:xfrm>
            <a:off x="1691700" y="0"/>
            <a:ext cx="8808600" cy="1293000"/>
          </a:xfrm>
          <a:prstGeom prst="rect">
            <a:avLst/>
          </a:prstGeom>
          <a:noFill/>
          <a:ln>
            <a:noFill/>
          </a:ln>
        </p:spPr>
        <p:txBody>
          <a:bodyPr anchorCtr="0" anchor="ctr" bIns="45700" lIns="91425" spcFirstLastPara="1" rIns="91425" wrap="square" tIns="45700">
            <a:noAutofit/>
          </a:bodyPr>
          <a:lstStyle/>
          <a:p>
            <a:pPr indent="0" lvl="0" marL="0" rtl="0" algn="ctr">
              <a:lnSpc>
                <a:spcPct val="110000"/>
              </a:lnSpc>
              <a:spcBef>
                <a:spcPts val="0"/>
              </a:spcBef>
              <a:spcAft>
                <a:spcPts val="0"/>
              </a:spcAft>
              <a:buSzPts val="3200"/>
              <a:buNone/>
            </a:pPr>
            <a:r>
              <a:rPr b="1" lang="en-US" u="sng"/>
              <a:t>{Title}</a:t>
            </a:r>
            <a:endParaRPr b="1" u="sng"/>
          </a:p>
        </p:txBody>
      </p:sp>
      <p:sp>
        <p:nvSpPr>
          <p:cNvPr id="457" name="Google Shape;457;p60"/>
          <p:cNvSpPr txBox="1"/>
          <p:nvPr/>
        </p:nvSpPr>
        <p:spPr>
          <a:xfrm>
            <a:off x="946727" y="1072550"/>
            <a:ext cx="10298545" cy="3665700"/>
          </a:xfrm>
          <a:prstGeom prst="rect">
            <a:avLst/>
          </a:prstGeom>
          <a:noFill/>
          <a:ln>
            <a:noFill/>
          </a:ln>
        </p:spPr>
        <p:txBody>
          <a:bodyPr anchorCtr="0" anchor="t" bIns="45700" lIns="91425" spcFirstLastPara="1" rIns="91425" wrap="square" tIns="45700">
            <a:noAutofit/>
          </a:bodyPr>
          <a:lstStyle/>
          <a:p>
            <a:pPr indent="0" lvl="0" marL="0" marR="0" rtl="0" algn="ctr">
              <a:lnSpc>
                <a:spcPct val="100000"/>
              </a:lnSpc>
              <a:spcBef>
                <a:spcPts val="0"/>
              </a:spcBef>
              <a:spcAft>
                <a:spcPts val="0"/>
              </a:spcAft>
              <a:buClr>
                <a:schemeClr val="lt1"/>
              </a:buClr>
              <a:buSzPts val="2800"/>
              <a:buFont typeface="Arial"/>
              <a:buNone/>
            </a:pPr>
            <a:r>
              <a:rPr b="1" i="0" lang="en-US" sz="2800" u="none" cap="none" strike="noStrike">
                <a:solidFill>
                  <a:schemeClr val="lt1"/>
                </a:solidFill>
                <a:latin typeface="Century Gothic"/>
                <a:ea typeface="Century Gothic"/>
                <a:cs typeface="Century Gothic"/>
                <a:sym typeface="Century Gothic"/>
              </a:rPr>
              <a:t>{Text}</a:t>
            </a:r>
            <a:endParaRPr/>
          </a:p>
          <a:p>
            <a:pPr indent="0" lvl="0" marL="0" marR="0" rtl="0" algn="ctr">
              <a:lnSpc>
                <a:spcPct val="100000"/>
              </a:lnSpc>
              <a:spcBef>
                <a:spcPts val="0"/>
              </a:spcBef>
              <a:spcAft>
                <a:spcPts val="0"/>
              </a:spcAft>
              <a:buClr>
                <a:schemeClr val="lt1"/>
              </a:buClr>
              <a:buSzPts val="2800"/>
              <a:buFont typeface="Arial"/>
              <a:buNone/>
            </a:pPr>
            <a:r>
              <a:t/>
            </a:r>
            <a:endParaRPr b="1" i="0" sz="2800" u="none" cap="none" strike="noStrike">
              <a:solidFill>
                <a:schemeClr val="lt1"/>
              </a:solidFill>
              <a:latin typeface="Century Gothic"/>
              <a:ea typeface="Century Gothic"/>
              <a:cs typeface="Century Gothic"/>
              <a:sym typeface="Century Gothic"/>
            </a:endParaRPr>
          </a:p>
          <a:p>
            <a:pPr indent="0" lvl="0" marL="0" marR="0" rtl="0" algn="ctr">
              <a:lnSpc>
                <a:spcPct val="100000"/>
              </a:lnSpc>
              <a:spcBef>
                <a:spcPts val="0"/>
              </a:spcBef>
              <a:spcAft>
                <a:spcPts val="0"/>
              </a:spcAft>
              <a:buClr>
                <a:schemeClr val="lt1"/>
              </a:buClr>
              <a:buSzPts val="2800"/>
              <a:buFont typeface="Arial"/>
              <a:buNone/>
            </a:pPr>
            <a:r>
              <a:t/>
            </a:r>
            <a:endParaRPr b="1" i="0" sz="2800" u="none" cap="none" strike="noStrike">
              <a:solidFill>
                <a:schemeClr val="lt1"/>
              </a:solidFill>
              <a:latin typeface="Century Gothic"/>
              <a:ea typeface="Century Gothic"/>
              <a:cs typeface="Century Gothic"/>
              <a:sym typeface="Century Gothic"/>
            </a:endParaRPr>
          </a:p>
          <a:p>
            <a:pPr indent="0" lvl="0" marL="0" marR="0" rtl="0" algn="ctr">
              <a:lnSpc>
                <a:spcPct val="100000"/>
              </a:lnSpc>
              <a:spcBef>
                <a:spcPts val="0"/>
              </a:spcBef>
              <a:spcAft>
                <a:spcPts val="0"/>
              </a:spcAft>
              <a:buClr>
                <a:schemeClr val="lt1"/>
              </a:buClr>
              <a:buSzPts val="2800"/>
              <a:buFont typeface="Arial"/>
              <a:buNone/>
            </a:pPr>
            <a:r>
              <a:t/>
            </a:r>
            <a:endParaRPr b="1" i="0" sz="2800" u="none" cap="none" strike="noStrike">
              <a:solidFill>
                <a:schemeClr val="lt1"/>
              </a:solidFill>
              <a:latin typeface="Century Gothic"/>
              <a:ea typeface="Century Gothic"/>
              <a:cs typeface="Century Gothic"/>
              <a:sym typeface="Century Gothic"/>
            </a:endParaRPr>
          </a:p>
          <a:p>
            <a:pPr indent="0" lvl="0" marL="0" marR="0" rtl="0" algn="ctr">
              <a:lnSpc>
                <a:spcPct val="100000"/>
              </a:lnSpc>
              <a:spcBef>
                <a:spcPts val="0"/>
              </a:spcBef>
              <a:spcAft>
                <a:spcPts val="0"/>
              </a:spcAft>
              <a:buClr>
                <a:schemeClr val="lt1"/>
              </a:buClr>
              <a:buSzPts val="2800"/>
              <a:buFont typeface="Arial"/>
              <a:buNone/>
            </a:pPr>
            <a:r>
              <a:t/>
            </a:r>
            <a:endParaRPr b="1" i="0" sz="2800" u="none" cap="none" strike="noStrike">
              <a:solidFill>
                <a:schemeClr val="lt1"/>
              </a:solidFill>
              <a:latin typeface="Century Gothic"/>
              <a:ea typeface="Century Gothic"/>
              <a:cs typeface="Century Gothic"/>
              <a:sym typeface="Century Gothic"/>
            </a:endParaRPr>
          </a:p>
          <a:p>
            <a:pPr indent="0" lvl="0" marL="0" marR="0" rtl="0" algn="ctr">
              <a:lnSpc>
                <a:spcPct val="100000"/>
              </a:lnSpc>
              <a:spcBef>
                <a:spcPts val="0"/>
              </a:spcBef>
              <a:spcAft>
                <a:spcPts val="0"/>
              </a:spcAft>
              <a:buClr>
                <a:schemeClr val="lt1"/>
              </a:buClr>
              <a:buSzPts val="2800"/>
              <a:buFont typeface="Arial"/>
              <a:buNone/>
            </a:pPr>
            <a:r>
              <a:t/>
            </a:r>
            <a:endParaRPr b="1" i="0" sz="2800" u="none" cap="none" strike="noStrike">
              <a:solidFill>
                <a:schemeClr val="lt1"/>
              </a:solidFill>
              <a:latin typeface="Century Gothic"/>
              <a:ea typeface="Century Gothic"/>
              <a:cs typeface="Century Gothic"/>
              <a:sym typeface="Century Gothic"/>
            </a:endParaRPr>
          </a:p>
          <a:p>
            <a:pPr indent="0" lvl="0" marL="0" marR="0" rtl="0" algn="ctr">
              <a:lnSpc>
                <a:spcPct val="100000"/>
              </a:lnSpc>
              <a:spcBef>
                <a:spcPts val="0"/>
              </a:spcBef>
              <a:spcAft>
                <a:spcPts val="0"/>
              </a:spcAft>
              <a:buClr>
                <a:schemeClr val="lt1"/>
              </a:buClr>
              <a:buSzPts val="2800"/>
              <a:buFont typeface="Arial"/>
              <a:buNone/>
            </a:pPr>
            <a:r>
              <a:t/>
            </a:r>
            <a:endParaRPr b="1" i="0" sz="2800" u="none" cap="none" strike="noStrike">
              <a:solidFill>
                <a:schemeClr val="lt1"/>
              </a:solidFill>
              <a:latin typeface="Century Gothic"/>
              <a:ea typeface="Century Gothic"/>
              <a:cs typeface="Century Gothic"/>
              <a:sym typeface="Century Gothic"/>
            </a:endParaRPr>
          </a:p>
          <a:p>
            <a:pPr indent="0" lvl="0" marL="0" marR="0" rtl="0" algn="ctr">
              <a:lnSpc>
                <a:spcPct val="100000"/>
              </a:lnSpc>
              <a:spcBef>
                <a:spcPts val="0"/>
              </a:spcBef>
              <a:spcAft>
                <a:spcPts val="0"/>
              </a:spcAft>
              <a:buClr>
                <a:schemeClr val="lt1"/>
              </a:buClr>
              <a:buSzPts val="2800"/>
              <a:buFont typeface="Arial"/>
              <a:buNone/>
            </a:pPr>
            <a:r>
              <a:t/>
            </a:r>
            <a:endParaRPr b="1" i="0" sz="2800" u="none" cap="none" strike="noStrike">
              <a:solidFill>
                <a:schemeClr val="lt1"/>
              </a:solidFill>
              <a:latin typeface="Century Gothic"/>
              <a:ea typeface="Century Gothic"/>
              <a:cs typeface="Century Gothic"/>
              <a:sym typeface="Century Gothic"/>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Sp="0">
  <p:cSld>
    <p:spTree>
      <p:nvGrpSpPr>
        <p:cNvPr id="461" name="Shape 461"/>
        <p:cNvGrpSpPr/>
        <p:nvPr/>
      </p:nvGrpSpPr>
      <p:grpSpPr>
        <a:xfrm>
          <a:off x="0" y="0"/>
          <a:ext cx="0" cy="0"/>
          <a:chOff x="0" y="0"/>
          <a:chExt cx="0" cy="0"/>
        </a:xfrm>
      </p:grpSpPr>
      <p:pic>
        <p:nvPicPr>
          <p:cNvPr descr="A group of crosses on a hill&#10;&#10;Description automatically generated with low confidence" id="462" name="Google Shape;462;p61"/>
          <p:cNvPicPr preferRelativeResize="0"/>
          <p:nvPr/>
        </p:nvPicPr>
        <p:blipFill rotWithShape="1">
          <a:blip r:embed="rId3">
            <a:alphaModFix/>
          </a:blip>
          <a:srcRect b="0" l="0" r="0" t="0"/>
          <a:stretch/>
        </p:blipFill>
        <p:spPr>
          <a:xfrm>
            <a:off x="0" y="0"/>
            <a:ext cx="12192000" cy="6858000"/>
          </a:xfrm>
          <a:prstGeom prst="rect">
            <a:avLst/>
          </a:prstGeom>
          <a:noFill/>
          <a:ln>
            <a:noFill/>
          </a:ln>
        </p:spPr>
      </p:pic>
      <p:sp>
        <p:nvSpPr>
          <p:cNvPr id="463" name="Google Shape;463;p61"/>
          <p:cNvSpPr txBox="1"/>
          <p:nvPr>
            <p:ph type="title"/>
          </p:nvPr>
        </p:nvSpPr>
        <p:spPr>
          <a:xfrm>
            <a:off x="1691700" y="0"/>
            <a:ext cx="8808600" cy="1293000"/>
          </a:xfrm>
          <a:prstGeom prst="rect">
            <a:avLst/>
          </a:prstGeom>
          <a:noFill/>
          <a:ln>
            <a:noFill/>
          </a:ln>
        </p:spPr>
        <p:txBody>
          <a:bodyPr anchorCtr="0" anchor="ctr" bIns="45700" lIns="91425" spcFirstLastPara="1" rIns="91425" wrap="square" tIns="45700">
            <a:noAutofit/>
          </a:bodyPr>
          <a:lstStyle/>
          <a:p>
            <a:pPr indent="0" lvl="0" marL="0" rtl="0" algn="ctr">
              <a:lnSpc>
                <a:spcPct val="110000"/>
              </a:lnSpc>
              <a:spcBef>
                <a:spcPts val="0"/>
              </a:spcBef>
              <a:spcAft>
                <a:spcPts val="0"/>
              </a:spcAft>
              <a:buSzPts val="3200"/>
              <a:buNone/>
            </a:pPr>
            <a:r>
              <a:rPr b="1" lang="en-US" u="sng"/>
              <a:t>{Title}</a:t>
            </a:r>
            <a:endParaRPr b="1" u="sng"/>
          </a:p>
        </p:txBody>
      </p:sp>
      <p:sp>
        <p:nvSpPr>
          <p:cNvPr id="464" name="Google Shape;464;p61"/>
          <p:cNvSpPr txBox="1"/>
          <p:nvPr/>
        </p:nvSpPr>
        <p:spPr>
          <a:xfrm>
            <a:off x="946727" y="1072550"/>
            <a:ext cx="10298545" cy="3665700"/>
          </a:xfrm>
          <a:prstGeom prst="rect">
            <a:avLst/>
          </a:prstGeom>
          <a:noFill/>
          <a:ln>
            <a:noFill/>
          </a:ln>
        </p:spPr>
        <p:txBody>
          <a:bodyPr anchorCtr="0" anchor="t" bIns="45700" lIns="91425" spcFirstLastPara="1" rIns="91425" wrap="square" tIns="45700">
            <a:noAutofit/>
          </a:bodyPr>
          <a:lstStyle/>
          <a:p>
            <a:pPr indent="0" lvl="0" marL="0" marR="0" rtl="0" algn="ctr">
              <a:lnSpc>
                <a:spcPct val="100000"/>
              </a:lnSpc>
              <a:spcBef>
                <a:spcPts val="0"/>
              </a:spcBef>
              <a:spcAft>
                <a:spcPts val="0"/>
              </a:spcAft>
              <a:buClr>
                <a:schemeClr val="lt1"/>
              </a:buClr>
              <a:buSzPts val="2800"/>
              <a:buFont typeface="Arial"/>
              <a:buNone/>
            </a:pPr>
            <a:r>
              <a:rPr b="1" i="0" lang="en-US" sz="2800" u="none" cap="none" strike="noStrike">
                <a:solidFill>
                  <a:schemeClr val="lt1"/>
                </a:solidFill>
                <a:latin typeface="Century Gothic"/>
                <a:ea typeface="Century Gothic"/>
                <a:cs typeface="Century Gothic"/>
                <a:sym typeface="Century Gothic"/>
              </a:rPr>
              <a:t>{Text}</a:t>
            </a:r>
            <a:endParaRPr/>
          </a:p>
          <a:p>
            <a:pPr indent="0" lvl="0" marL="0" marR="0" rtl="0" algn="ctr">
              <a:lnSpc>
                <a:spcPct val="100000"/>
              </a:lnSpc>
              <a:spcBef>
                <a:spcPts val="0"/>
              </a:spcBef>
              <a:spcAft>
                <a:spcPts val="0"/>
              </a:spcAft>
              <a:buClr>
                <a:schemeClr val="lt1"/>
              </a:buClr>
              <a:buSzPts val="2800"/>
              <a:buFont typeface="Arial"/>
              <a:buNone/>
            </a:pPr>
            <a:r>
              <a:t/>
            </a:r>
            <a:endParaRPr b="1" i="0" sz="2800" u="none" cap="none" strike="noStrike">
              <a:solidFill>
                <a:schemeClr val="lt1"/>
              </a:solidFill>
              <a:latin typeface="Century Gothic"/>
              <a:ea typeface="Century Gothic"/>
              <a:cs typeface="Century Gothic"/>
              <a:sym typeface="Century Gothic"/>
            </a:endParaRPr>
          </a:p>
          <a:p>
            <a:pPr indent="0" lvl="0" marL="0" marR="0" rtl="0" algn="ctr">
              <a:lnSpc>
                <a:spcPct val="100000"/>
              </a:lnSpc>
              <a:spcBef>
                <a:spcPts val="0"/>
              </a:spcBef>
              <a:spcAft>
                <a:spcPts val="0"/>
              </a:spcAft>
              <a:buClr>
                <a:schemeClr val="lt1"/>
              </a:buClr>
              <a:buSzPts val="2800"/>
              <a:buFont typeface="Arial"/>
              <a:buNone/>
            </a:pPr>
            <a:r>
              <a:t/>
            </a:r>
            <a:endParaRPr b="1" i="0" sz="2800" u="none" cap="none" strike="noStrike">
              <a:solidFill>
                <a:schemeClr val="lt1"/>
              </a:solidFill>
              <a:latin typeface="Century Gothic"/>
              <a:ea typeface="Century Gothic"/>
              <a:cs typeface="Century Gothic"/>
              <a:sym typeface="Century Gothic"/>
            </a:endParaRPr>
          </a:p>
          <a:p>
            <a:pPr indent="0" lvl="0" marL="0" marR="0" rtl="0" algn="ctr">
              <a:lnSpc>
                <a:spcPct val="100000"/>
              </a:lnSpc>
              <a:spcBef>
                <a:spcPts val="0"/>
              </a:spcBef>
              <a:spcAft>
                <a:spcPts val="0"/>
              </a:spcAft>
              <a:buClr>
                <a:schemeClr val="lt1"/>
              </a:buClr>
              <a:buSzPts val="2800"/>
              <a:buFont typeface="Arial"/>
              <a:buNone/>
            </a:pPr>
            <a:r>
              <a:t/>
            </a:r>
            <a:endParaRPr b="1" i="0" sz="2800" u="none" cap="none" strike="noStrike">
              <a:solidFill>
                <a:schemeClr val="lt1"/>
              </a:solidFill>
              <a:latin typeface="Century Gothic"/>
              <a:ea typeface="Century Gothic"/>
              <a:cs typeface="Century Gothic"/>
              <a:sym typeface="Century Gothic"/>
            </a:endParaRPr>
          </a:p>
          <a:p>
            <a:pPr indent="0" lvl="0" marL="0" marR="0" rtl="0" algn="ctr">
              <a:lnSpc>
                <a:spcPct val="100000"/>
              </a:lnSpc>
              <a:spcBef>
                <a:spcPts val="0"/>
              </a:spcBef>
              <a:spcAft>
                <a:spcPts val="0"/>
              </a:spcAft>
              <a:buClr>
                <a:schemeClr val="lt1"/>
              </a:buClr>
              <a:buSzPts val="2800"/>
              <a:buFont typeface="Arial"/>
              <a:buNone/>
            </a:pPr>
            <a:r>
              <a:t/>
            </a:r>
            <a:endParaRPr b="1" i="0" sz="2800" u="none" cap="none" strike="noStrike">
              <a:solidFill>
                <a:schemeClr val="lt1"/>
              </a:solidFill>
              <a:latin typeface="Century Gothic"/>
              <a:ea typeface="Century Gothic"/>
              <a:cs typeface="Century Gothic"/>
              <a:sym typeface="Century Gothic"/>
            </a:endParaRPr>
          </a:p>
          <a:p>
            <a:pPr indent="0" lvl="0" marL="0" marR="0" rtl="0" algn="ctr">
              <a:lnSpc>
                <a:spcPct val="100000"/>
              </a:lnSpc>
              <a:spcBef>
                <a:spcPts val="0"/>
              </a:spcBef>
              <a:spcAft>
                <a:spcPts val="0"/>
              </a:spcAft>
              <a:buClr>
                <a:schemeClr val="lt1"/>
              </a:buClr>
              <a:buSzPts val="2800"/>
              <a:buFont typeface="Arial"/>
              <a:buNone/>
            </a:pPr>
            <a:r>
              <a:t/>
            </a:r>
            <a:endParaRPr b="1" i="0" sz="2800" u="none" cap="none" strike="noStrike">
              <a:solidFill>
                <a:schemeClr val="lt1"/>
              </a:solidFill>
              <a:latin typeface="Century Gothic"/>
              <a:ea typeface="Century Gothic"/>
              <a:cs typeface="Century Gothic"/>
              <a:sym typeface="Century Gothic"/>
            </a:endParaRPr>
          </a:p>
          <a:p>
            <a:pPr indent="0" lvl="0" marL="0" marR="0" rtl="0" algn="ctr">
              <a:lnSpc>
                <a:spcPct val="100000"/>
              </a:lnSpc>
              <a:spcBef>
                <a:spcPts val="0"/>
              </a:spcBef>
              <a:spcAft>
                <a:spcPts val="0"/>
              </a:spcAft>
              <a:buClr>
                <a:schemeClr val="lt1"/>
              </a:buClr>
              <a:buSzPts val="2800"/>
              <a:buFont typeface="Arial"/>
              <a:buNone/>
            </a:pPr>
            <a:r>
              <a:t/>
            </a:r>
            <a:endParaRPr b="1" i="0" sz="2800" u="none" cap="none" strike="noStrike">
              <a:solidFill>
                <a:schemeClr val="lt1"/>
              </a:solidFill>
              <a:latin typeface="Century Gothic"/>
              <a:ea typeface="Century Gothic"/>
              <a:cs typeface="Century Gothic"/>
              <a:sym typeface="Century Gothic"/>
            </a:endParaRPr>
          </a:p>
          <a:p>
            <a:pPr indent="0" lvl="0" marL="0" marR="0" rtl="0" algn="ctr">
              <a:lnSpc>
                <a:spcPct val="100000"/>
              </a:lnSpc>
              <a:spcBef>
                <a:spcPts val="0"/>
              </a:spcBef>
              <a:spcAft>
                <a:spcPts val="0"/>
              </a:spcAft>
              <a:buClr>
                <a:schemeClr val="lt1"/>
              </a:buClr>
              <a:buSzPts val="2800"/>
              <a:buFont typeface="Arial"/>
              <a:buNone/>
            </a:pPr>
            <a:r>
              <a:t/>
            </a:r>
            <a:endParaRPr b="1" i="0" sz="2800" u="none" cap="none" strike="noStrike">
              <a:solidFill>
                <a:schemeClr val="lt1"/>
              </a:solidFill>
              <a:latin typeface="Century Gothic"/>
              <a:ea typeface="Century Gothic"/>
              <a:cs typeface="Century Gothic"/>
              <a:sym typeface="Century Gothic"/>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Sp="0">
  <p:cSld>
    <p:spTree>
      <p:nvGrpSpPr>
        <p:cNvPr id="468" name="Shape 468"/>
        <p:cNvGrpSpPr/>
        <p:nvPr/>
      </p:nvGrpSpPr>
      <p:grpSpPr>
        <a:xfrm>
          <a:off x="0" y="0"/>
          <a:ext cx="0" cy="0"/>
          <a:chOff x="0" y="0"/>
          <a:chExt cx="0" cy="0"/>
        </a:xfrm>
      </p:grpSpPr>
      <p:pic>
        <p:nvPicPr>
          <p:cNvPr descr="A picture containing outdoor, yellow, nature, rain&#10;&#10;Description automatically generated" id="469" name="Google Shape;469;p62"/>
          <p:cNvPicPr preferRelativeResize="0"/>
          <p:nvPr/>
        </p:nvPicPr>
        <p:blipFill rotWithShape="1">
          <a:blip r:embed="rId3">
            <a:alphaModFix/>
          </a:blip>
          <a:srcRect b="0" l="0" r="0" t="0"/>
          <a:stretch/>
        </p:blipFill>
        <p:spPr>
          <a:xfrm>
            <a:off x="0" y="0"/>
            <a:ext cx="12192000" cy="6858000"/>
          </a:xfrm>
          <a:prstGeom prst="rect">
            <a:avLst/>
          </a:prstGeom>
          <a:noFill/>
          <a:ln>
            <a:noFill/>
          </a:ln>
        </p:spPr>
      </p:pic>
      <p:sp>
        <p:nvSpPr>
          <p:cNvPr id="470" name="Google Shape;470;p62"/>
          <p:cNvSpPr txBox="1"/>
          <p:nvPr>
            <p:ph type="title"/>
          </p:nvPr>
        </p:nvSpPr>
        <p:spPr>
          <a:xfrm>
            <a:off x="1691700" y="0"/>
            <a:ext cx="8808600" cy="1293000"/>
          </a:xfrm>
          <a:prstGeom prst="rect">
            <a:avLst/>
          </a:prstGeom>
          <a:noFill/>
          <a:ln>
            <a:noFill/>
          </a:ln>
        </p:spPr>
        <p:txBody>
          <a:bodyPr anchorCtr="0" anchor="ctr" bIns="45700" lIns="91425" spcFirstLastPara="1" rIns="91425" wrap="square" tIns="45700">
            <a:noAutofit/>
          </a:bodyPr>
          <a:lstStyle/>
          <a:p>
            <a:pPr indent="0" lvl="0" marL="0" rtl="0" algn="ctr">
              <a:lnSpc>
                <a:spcPct val="110000"/>
              </a:lnSpc>
              <a:spcBef>
                <a:spcPts val="0"/>
              </a:spcBef>
              <a:spcAft>
                <a:spcPts val="0"/>
              </a:spcAft>
              <a:buSzPts val="3200"/>
              <a:buNone/>
            </a:pPr>
            <a:r>
              <a:rPr b="1" lang="en-US" u="sng"/>
              <a:t>{Title}</a:t>
            </a:r>
            <a:endParaRPr b="1" u="sng"/>
          </a:p>
        </p:txBody>
      </p:sp>
      <p:sp>
        <p:nvSpPr>
          <p:cNvPr id="471" name="Google Shape;471;p62"/>
          <p:cNvSpPr txBox="1"/>
          <p:nvPr/>
        </p:nvSpPr>
        <p:spPr>
          <a:xfrm>
            <a:off x="946727" y="1072550"/>
            <a:ext cx="10298545" cy="3665700"/>
          </a:xfrm>
          <a:prstGeom prst="rect">
            <a:avLst/>
          </a:prstGeom>
          <a:noFill/>
          <a:ln>
            <a:noFill/>
          </a:ln>
        </p:spPr>
        <p:txBody>
          <a:bodyPr anchorCtr="0" anchor="t" bIns="45700" lIns="91425" spcFirstLastPara="1" rIns="91425" wrap="square" tIns="45700">
            <a:noAutofit/>
          </a:bodyPr>
          <a:lstStyle/>
          <a:p>
            <a:pPr indent="0" lvl="0" marL="0" marR="0" rtl="0" algn="ctr">
              <a:lnSpc>
                <a:spcPct val="100000"/>
              </a:lnSpc>
              <a:spcBef>
                <a:spcPts val="0"/>
              </a:spcBef>
              <a:spcAft>
                <a:spcPts val="0"/>
              </a:spcAft>
              <a:buClr>
                <a:schemeClr val="lt1"/>
              </a:buClr>
              <a:buSzPts val="2800"/>
              <a:buFont typeface="Arial"/>
              <a:buNone/>
            </a:pPr>
            <a:r>
              <a:rPr b="1" i="0" lang="en-US" sz="2800" u="none" cap="none" strike="noStrike">
                <a:solidFill>
                  <a:schemeClr val="lt1"/>
                </a:solidFill>
                <a:latin typeface="Century Gothic"/>
                <a:ea typeface="Century Gothic"/>
                <a:cs typeface="Century Gothic"/>
                <a:sym typeface="Century Gothic"/>
              </a:rPr>
              <a:t>{Text}</a:t>
            </a:r>
            <a:endParaRPr/>
          </a:p>
          <a:p>
            <a:pPr indent="0" lvl="0" marL="0" marR="0" rtl="0" algn="ctr">
              <a:lnSpc>
                <a:spcPct val="100000"/>
              </a:lnSpc>
              <a:spcBef>
                <a:spcPts val="0"/>
              </a:spcBef>
              <a:spcAft>
                <a:spcPts val="0"/>
              </a:spcAft>
              <a:buClr>
                <a:schemeClr val="lt1"/>
              </a:buClr>
              <a:buSzPts val="2800"/>
              <a:buFont typeface="Arial"/>
              <a:buNone/>
            </a:pPr>
            <a:r>
              <a:t/>
            </a:r>
            <a:endParaRPr b="1" i="0" sz="2800" u="none" cap="none" strike="noStrike">
              <a:solidFill>
                <a:schemeClr val="lt1"/>
              </a:solidFill>
              <a:latin typeface="Century Gothic"/>
              <a:ea typeface="Century Gothic"/>
              <a:cs typeface="Century Gothic"/>
              <a:sym typeface="Century Gothic"/>
            </a:endParaRPr>
          </a:p>
          <a:p>
            <a:pPr indent="0" lvl="0" marL="0" marR="0" rtl="0" algn="ctr">
              <a:lnSpc>
                <a:spcPct val="100000"/>
              </a:lnSpc>
              <a:spcBef>
                <a:spcPts val="0"/>
              </a:spcBef>
              <a:spcAft>
                <a:spcPts val="0"/>
              </a:spcAft>
              <a:buClr>
                <a:schemeClr val="lt1"/>
              </a:buClr>
              <a:buSzPts val="2800"/>
              <a:buFont typeface="Arial"/>
              <a:buNone/>
            </a:pPr>
            <a:r>
              <a:t/>
            </a:r>
            <a:endParaRPr b="1" i="0" sz="2800" u="none" cap="none" strike="noStrike">
              <a:solidFill>
                <a:schemeClr val="lt1"/>
              </a:solidFill>
              <a:latin typeface="Century Gothic"/>
              <a:ea typeface="Century Gothic"/>
              <a:cs typeface="Century Gothic"/>
              <a:sym typeface="Century Gothic"/>
            </a:endParaRPr>
          </a:p>
          <a:p>
            <a:pPr indent="0" lvl="0" marL="0" marR="0" rtl="0" algn="ctr">
              <a:lnSpc>
                <a:spcPct val="100000"/>
              </a:lnSpc>
              <a:spcBef>
                <a:spcPts val="0"/>
              </a:spcBef>
              <a:spcAft>
                <a:spcPts val="0"/>
              </a:spcAft>
              <a:buClr>
                <a:schemeClr val="lt1"/>
              </a:buClr>
              <a:buSzPts val="2800"/>
              <a:buFont typeface="Arial"/>
              <a:buNone/>
            </a:pPr>
            <a:r>
              <a:t/>
            </a:r>
            <a:endParaRPr b="1" i="0" sz="2800" u="none" cap="none" strike="noStrike">
              <a:solidFill>
                <a:schemeClr val="lt1"/>
              </a:solidFill>
              <a:latin typeface="Century Gothic"/>
              <a:ea typeface="Century Gothic"/>
              <a:cs typeface="Century Gothic"/>
              <a:sym typeface="Century Gothic"/>
            </a:endParaRPr>
          </a:p>
          <a:p>
            <a:pPr indent="0" lvl="0" marL="0" marR="0" rtl="0" algn="ctr">
              <a:lnSpc>
                <a:spcPct val="100000"/>
              </a:lnSpc>
              <a:spcBef>
                <a:spcPts val="0"/>
              </a:spcBef>
              <a:spcAft>
                <a:spcPts val="0"/>
              </a:spcAft>
              <a:buClr>
                <a:schemeClr val="lt1"/>
              </a:buClr>
              <a:buSzPts val="2800"/>
              <a:buFont typeface="Arial"/>
              <a:buNone/>
            </a:pPr>
            <a:r>
              <a:t/>
            </a:r>
            <a:endParaRPr b="1" i="0" sz="2800" u="none" cap="none" strike="noStrike">
              <a:solidFill>
                <a:schemeClr val="lt1"/>
              </a:solidFill>
              <a:latin typeface="Century Gothic"/>
              <a:ea typeface="Century Gothic"/>
              <a:cs typeface="Century Gothic"/>
              <a:sym typeface="Century Gothic"/>
            </a:endParaRPr>
          </a:p>
          <a:p>
            <a:pPr indent="0" lvl="0" marL="0" marR="0" rtl="0" algn="ctr">
              <a:lnSpc>
                <a:spcPct val="100000"/>
              </a:lnSpc>
              <a:spcBef>
                <a:spcPts val="0"/>
              </a:spcBef>
              <a:spcAft>
                <a:spcPts val="0"/>
              </a:spcAft>
              <a:buClr>
                <a:schemeClr val="lt1"/>
              </a:buClr>
              <a:buSzPts val="2800"/>
              <a:buFont typeface="Arial"/>
              <a:buNone/>
            </a:pPr>
            <a:r>
              <a:t/>
            </a:r>
            <a:endParaRPr b="1" i="0" sz="2800" u="none" cap="none" strike="noStrike">
              <a:solidFill>
                <a:schemeClr val="lt1"/>
              </a:solidFill>
              <a:latin typeface="Century Gothic"/>
              <a:ea typeface="Century Gothic"/>
              <a:cs typeface="Century Gothic"/>
              <a:sym typeface="Century Gothic"/>
            </a:endParaRPr>
          </a:p>
          <a:p>
            <a:pPr indent="0" lvl="0" marL="0" marR="0" rtl="0" algn="ctr">
              <a:lnSpc>
                <a:spcPct val="100000"/>
              </a:lnSpc>
              <a:spcBef>
                <a:spcPts val="0"/>
              </a:spcBef>
              <a:spcAft>
                <a:spcPts val="0"/>
              </a:spcAft>
              <a:buClr>
                <a:schemeClr val="lt1"/>
              </a:buClr>
              <a:buSzPts val="2800"/>
              <a:buFont typeface="Arial"/>
              <a:buNone/>
            </a:pPr>
            <a:r>
              <a:t/>
            </a:r>
            <a:endParaRPr b="1" i="0" sz="2800" u="none" cap="none" strike="noStrike">
              <a:solidFill>
                <a:schemeClr val="lt1"/>
              </a:solidFill>
              <a:latin typeface="Century Gothic"/>
              <a:ea typeface="Century Gothic"/>
              <a:cs typeface="Century Gothic"/>
              <a:sym typeface="Century Gothic"/>
            </a:endParaRPr>
          </a:p>
          <a:p>
            <a:pPr indent="0" lvl="0" marL="0" marR="0" rtl="0" algn="ctr">
              <a:lnSpc>
                <a:spcPct val="100000"/>
              </a:lnSpc>
              <a:spcBef>
                <a:spcPts val="0"/>
              </a:spcBef>
              <a:spcAft>
                <a:spcPts val="0"/>
              </a:spcAft>
              <a:buClr>
                <a:schemeClr val="lt1"/>
              </a:buClr>
              <a:buSzPts val="2800"/>
              <a:buFont typeface="Arial"/>
              <a:buNone/>
            </a:pPr>
            <a:r>
              <a:t/>
            </a:r>
            <a:endParaRPr b="1" i="0" sz="2800" u="none" cap="none" strike="noStrike">
              <a:solidFill>
                <a:schemeClr val="lt1"/>
              </a:solidFill>
              <a:latin typeface="Century Gothic"/>
              <a:ea typeface="Century Gothic"/>
              <a:cs typeface="Century Gothic"/>
              <a:sym typeface="Century Gothic"/>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Sp="0">
  <p:cSld>
    <p:spTree>
      <p:nvGrpSpPr>
        <p:cNvPr id="475" name="Shape 475"/>
        <p:cNvGrpSpPr/>
        <p:nvPr/>
      </p:nvGrpSpPr>
      <p:grpSpPr>
        <a:xfrm>
          <a:off x="0" y="0"/>
          <a:ext cx="0" cy="0"/>
          <a:chOff x="0" y="0"/>
          <a:chExt cx="0" cy="0"/>
        </a:xfrm>
      </p:grpSpPr>
      <p:pic>
        <p:nvPicPr>
          <p:cNvPr descr="A picture containing lamp, light&#10;&#10;Description automatically generated" id="476" name="Google Shape;476;p63"/>
          <p:cNvPicPr preferRelativeResize="0"/>
          <p:nvPr/>
        </p:nvPicPr>
        <p:blipFill rotWithShape="1">
          <a:blip r:embed="rId3">
            <a:alphaModFix/>
          </a:blip>
          <a:srcRect b="0" l="0" r="0" t="0"/>
          <a:stretch/>
        </p:blipFill>
        <p:spPr>
          <a:xfrm>
            <a:off x="0" y="0"/>
            <a:ext cx="12192000" cy="6858000"/>
          </a:xfrm>
          <a:prstGeom prst="rect">
            <a:avLst/>
          </a:prstGeom>
          <a:noFill/>
          <a:ln>
            <a:noFill/>
          </a:ln>
        </p:spPr>
      </p:pic>
      <p:sp>
        <p:nvSpPr>
          <p:cNvPr id="477" name="Google Shape;477;p63"/>
          <p:cNvSpPr txBox="1"/>
          <p:nvPr>
            <p:ph type="title"/>
          </p:nvPr>
        </p:nvSpPr>
        <p:spPr>
          <a:xfrm>
            <a:off x="1691700" y="0"/>
            <a:ext cx="8808600" cy="1293000"/>
          </a:xfrm>
          <a:prstGeom prst="rect">
            <a:avLst/>
          </a:prstGeom>
          <a:noFill/>
          <a:ln>
            <a:noFill/>
          </a:ln>
        </p:spPr>
        <p:txBody>
          <a:bodyPr anchorCtr="0" anchor="ctr" bIns="45700" lIns="91425" spcFirstLastPara="1" rIns="91425" wrap="square" tIns="45700">
            <a:noAutofit/>
          </a:bodyPr>
          <a:lstStyle/>
          <a:p>
            <a:pPr indent="0" lvl="0" marL="0" rtl="0" algn="ctr">
              <a:lnSpc>
                <a:spcPct val="110000"/>
              </a:lnSpc>
              <a:spcBef>
                <a:spcPts val="0"/>
              </a:spcBef>
              <a:spcAft>
                <a:spcPts val="0"/>
              </a:spcAft>
              <a:buSzPts val="3200"/>
              <a:buNone/>
            </a:pPr>
            <a:r>
              <a:rPr b="1" lang="en-US" u="sng"/>
              <a:t>{Title}</a:t>
            </a:r>
            <a:endParaRPr b="1" u="sng"/>
          </a:p>
        </p:txBody>
      </p:sp>
      <p:sp>
        <p:nvSpPr>
          <p:cNvPr id="478" name="Google Shape;478;p63"/>
          <p:cNvSpPr txBox="1"/>
          <p:nvPr/>
        </p:nvSpPr>
        <p:spPr>
          <a:xfrm>
            <a:off x="946727" y="1072550"/>
            <a:ext cx="10298545" cy="3665700"/>
          </a:xfrm>
          <a:prstGeom prst="rect">
            <a:avLst/>
          </a:prstGeom>
          <a:noFill/>
          <a:ln>
            <a:noFill/>
          </a:ln>
        </p:spPr>
        <p:txBody>
          <a:bodyPr anchorCtr="0" anchor="t" bIns="45700" lIns="91425" spcFirstLastPara="1" rIns="91425" wrap="square" tIns="45700">
            <a:noAutofit/>
          </a:bodyPr>
          <a:lstStyle/>
          <a:p>
            <a:pPr indent="0" lvl="0" marL="0" marR="0" rtl="0" algn="ctr">
              <a:lnSpc>
                <a:spcPct val="100000"/>
              </a:lnSpc>
              <a:spcBef>
                <a:spcPts val="0"/>
              </a:spcBef>
              <a:spcAft>
                <a:spcPts val="0"/>
              </a:spcAft>
              <a:buClr>
                <a:schemeClr val="lt1"/>
              </a:buClr>
              <a:buSzPts val="2800"/>
              <a:buFont typeface="Arial"/>
              <a:buNone/>
            </a:pPr>
            <a:r>
              <a:rPr b="1" i="0" lang="en-US" sz="2800" u="none" cap="none" strike="noStrike">
                <a:solidFill>
                  <a:schemeClr val="lt1"/>
                </a:solidFill>
                <a:latin typeface="Century Gothic"/>
                <a:ea typeface="Century Gothic"/>
                <a:cs typeface="Century Gothic"/>
                <a:sym typeface="Century Gothic"/>
              </a:rPr>
              <a:t>{Text}</a:t>
            </a:r>
            <a:endParaRPr/>
          </a:p>
          <a:p>
            <a:pPr indent="0" lvl="0" marL="0" marR="0" rtl="0" algn="ctr">
              <a:lnSpc>
                <a:spcPct val="100000"/>
              </a:lnSpc>
              <a:spcBef>
                <a:spcPts val="0"/>
              </a:spcBef>
              <a:spcAft>
                <a:spcPts val="0"/>
              </a:spcAft>
              <a:buClr>
                <a:schemeClr val="lt1"/>
              </a:buClr>
              <a:buSzPts val="2800"/>
              <a:buFont typeface="Arial"/>
              <a:buNone/>
            </a:pPr>
            <a:r>
              <a:t/>
            </a:r>
            <a:endParaRPr b="1" i="0" sz="2800" u="none" cap="none" strike="noStrike">
              <a:solidFill>
                <a:schemeClr val="lt1"/>
              </a:solidFill>
              <a:latin typeface="Century Gothic"/>
              <a:ea typeface="Century Gothic"/>
              <a:cs typeface="Century Gothic"/>
              <a:sym typeface="Century Gothic"/>
            </a:endParaRPr>
          </a:p>
          <a:p>
            <a:pPr indent="0" lvl="0" marL="0" marR="0" rtl="0" algn="ctr">
              <a:lnSpc>
                <a:spcPct val="100000"/>
              </a:lnSpc>
              <a:spcBef>
                <a:spcPts val="0"/>
              </a:spcBef>
              <a:spcAft>
                <a:spcPts val="0"/>
              </a:spcAft>
              <a:buClr>
                <a:schemeClr val="lt1"/>
              </a:buClr>
              <a:buSzPts val="2800"/>
              <a:buFont typeface="Arial"/>
              <a:buNone/>
            </a:pPr>
            <a:r>
              <a:t/>
            </a:r>
            <a:endParaRPr b="1" i="0" sz="2800" u="none" cap="none" strike="noStrike">
              <a:solidFill>
                <a:schemeClr val="lt1"/>
              </a:solidFill>
              <a:latin typeface="Century Gothic"/>
              <a:ea typeface="Century Gothic"/>
              <a:cs typeface="Century Gothic"/>
              <a:sym typeface="Century Gothic"/>
            </a:endParaRPr>
          </a:p>
          <a:p>
            <a:pPr indent="0" lvl="0" marL="0" marR="0" rtl="0" algn="ctr">
              <a:lnSpc>
                <a:spcPct val="100000"/>
              </a:lnSpc>
              <a:spcBef>
                <a:spcPts val="0"/>
              </a:spcBef>
              <a:spcAft>
                <a:spcPts val="0"/>
              </a:spcAft>
              <a:buClr>
                <a:schemeClr val="lt1"/>
              </a:buClr>
              <a:buSzPts val="2800"/>
              <a:buFont typeface="Arial"/>
              <a:buNone/>
            </a:pPr>
            <a:r>
              <a:t/>
            </a:r>
            <a:endParaRPr b="1" i="0" sz="2800" u="none" cap="none" strike="noStrike">
              <a:solidFill>
                <a:schemeClr val="lt1"/>
              </a:solidFill>
              <a:latin typeface="Century Gothic"/>
              <a:ea typeface="Century Gothic"/>
              <a:cs typeface="Century Gothic"/>
              <a:sym typeface="Century Gothic"/>
            </a:endParaRPr>
          </a:p>
          <a:p>
            <a:pPr indent="0" lvl="0" marL="0" marR="0" rtl="0" algn="ctr">
              <a:lnSpc>
                <a:spcPct val="100000"/>
              </a:lnSpc>
              <a:spcBef>
                <a:spcPts val="0"/>
              </a:spcBef>
              <a:spcAft>
                <a:spcPts val="0"/>
              </a:spcAft>
              <a:buClr>
                <a:schemeClr val="lt1"/>
              </a:buClr>
              <a:buSzPts val="2800"/>
              <a:buFont typeface="Arial"/>
              <a:buNone/>
            </a:pPr>
            <a:r>
              <a:t/>
            </a:r>
            <a:endParaRPr b="1" i="0" sz="2800" u="none" cap="none" strike="noStrike">
              <a:solidFill>
                <a:schemeClr val="lt1"/>
              </a:solidFill>
              <a:latin typeface="Century Gothic"/>
              <a:ea typeface="Century Gothic"/>
              <a:cs typeface="Century Gothic"/>
              <a:sym typeface="Century Gothic"/>
            </a:endParaRPr>
          </a:p>
          <a:p>
            <a:pPr indent="0" lvl="0" marL="0" marR="0" rtl="0" algn="ctr">
              <a:lnSpc>
                <a:spcPct val="100000"/>
              </a:lnSpc>
              <a:spcBef>
                <a:spcPts val="0"/>
              </a:spcBef>
              <a:spcAft>
                <a:spcPts val="0"/>
              </a:spcAft>
              <a:buClr>
                <a:schemeClr val="lt1"/>
              </a:buClr>
              <a:buSzPts val="2800"/>
              <a:buFont typeface="Arial"/>
              <a:buNone/>
            </a:pPr>
            <a:r>
              <a:t/>
            </a:r>
            <a:endParaRPr b="1" i="0" sz="2800" u="none" cap="none" strike="noStrike">
              <a:solidFill>
                <a:schemeClr val="lt1"/>
              </a:solidFill>
              <a:latin typeface="Century Gothic"/>
              <a:ea typeface="Century Gothic"/>
              <a:cs typeface="Century Gothic"/>
              <a:sym typeface="Century Gothic"/>
            </a:endParaRPr>
          </a:p>
          <a:p>
            <a:pPr indent="0" lvl="0" marL="0" marR="0" rtl="0" algn="ctr">
              <a:lnSpc>
                <a:spcPct val="100000"/>
              </a:lnSpc>
              <a:spcBef>
                <a:spcPts val="0"/>
              </a:spcBef>
              <a:spcAft>
                <a:spcPts val="0"/>
              </a:spcAft>
              <a:buClr>
                <a:schemeClr val="lt1"/>
              </a:buClr>
              <a:buSzPts val="2800"/>
              <a:buFont typeface="Arial"/>
              <a:buNone/>
            </a:pPr>
            <a:r>
              <a:t/>
            </a:r>
            <a:endParaRPr b="1" i="0" sz="2800" u="none" cap="none" strike="noStrike">
              <a:solidFill>
                <a:schemeClr val="lt1"/>
              </a:solidFill>
              <a:latin typeface="Century Gothic"/>
              <a:ea typeface="Century Gothic"/>
              <a:cs typeface="Century Gothic"/>
              <a:sym typeface="Century Gothic"/>
            </a:endParaRPr>
          </a:p>
          <a:p>
            <a:pPr indent="0" lvl="0" marL="0" marR="0" rtl="0" algn="ctr">
              <a:lnSpc>
                <a:spcPct val="100000"/>
              </a:lnSpc>
              <a:spcBef>
                <a:spcPts val="0"/>
              </a:spcBef>
              <a:spcAft>
                <a:spcPts val="0"/>
              </a:spcAft>
              <a:buClr>
                <a:schemeClr val="lt1"/>
              </a:buClr>
              <a:buSzPts val="2800"/>
              <a:buFont typeface="Arial"/>
              <a:buNone/>
            </a:pPr>
            <a:r>
              <a:t/>
            </a:r>
            <a:endParaRPr b="1" i="0" sz="2800" u="none" cap="none" strike="noStrike">
              <a:solidFill>
                <a:schemeClr val="lt1"/>
              </a:solidFill>
              <a:latin typeface="Century Gothic"/>
              <a:ea typeface="Century Gothic"/>
              <a:cs typeface="Century Gothic"/>
              <a:sym typeface="Century Gothic"/>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Sp="0">
  <p:cSld>
    <p:spTree>
      <p:nvGrpSpPr>
        <p:cNvPr id="482" name="Shape 482"/>
        <p:cNvGrpSpPr/>
        <p:nvPr/>
      </p:nvGrpSpPr>
      <p:grpSpPr>
        <a:xfrm>
          <a:off x="0" y="0"/>
          <a:ext cx="0" cy="0"/>
          <a:chOff x="0" y="0"/>
          <a:chExt cx="0" cy="0"/>
        </a:xfrm>
      </p:grpSpPr>
      <p:pic>
        <p:nvPicPr>
          <p:cNvPr descr="A picture containing outdoor, cloudy, clouds, night sky&#10;&#10;Description automatically generated" id="483" name="Google Shape;483;p64"/>
          <p:cNvPicPr preferRelativeResize="0"/>
          <p:nvPr/>
        </p:nvPicPr>
        <p:blipFill rotWithShape="1">
          <a:blip r:embed="rId3">
            <a:alphaModFix/>
          </a:blip>
          <a:srcRect b="0" l="0" r="0" t="0"/>
          <a:stretch/>
        </p:blipFill>
        <p:spPr>
          <a:xfrm>
            <a:off x="0" y="0"/>
            <a:ext cx="12192000" cy="6858000"/>
          </a:xfrm>
          <a:prstGeom prst="rect">
            <a:avLst/>
          </a:prstGeom>
          <a:noFill/>
          <a:ln>
            <a:noFill/>
          </a:ln>
        </p:spPr>
      </p:pic>
      <p:sp>
        <p:nvSpPr>
          <p:cNvPr id="484" name="Google Shape;484;p64"/>
          <p:cNvSpPr txBox="1"/>
          <p:nvPr>
            <p:ph type="title"/>
          </p:nvPr>
        </p:nvSpPr>
        <p:spPr>
          <a:xfrm>
            <a:off x="1691700" y="0"/>
            <a:ext cx="8808600" cy="1293000"/>
          </a:xfrm>
          <a:prstGeom prst="rect">
            <a:avLst/>
          </a:prstGeom>
          <a:noFill/>
          <a:ln>
            <a:noFill/>
          </a:ln>
        </p:spPr>
        <p:txBody>
          <a:bodyPr anchorCtr="0" anchor="ctr" bIns="45700" lIns="91425" spcFirstLastPara="1" rIns="91425" wrap="square" tIns="45700">
            <a:noAutofit/>
          </a:bodyPr>
          <a:lstStyle/>
          <a:p>
            <a:pPr indent="0" lvl="0" marL="0" rtl="0" algn="ctr">
              <a:lnSpc>
                <a:spcPct val="110000"/>
              </a:lnSpc>
              <a:spcBef>
                <a:spcPts val="0"/>
              </a:spcBef>
              <a:spcAft>
                <a:spcPts val="0"/>
              </a:spcAft>
              <a:buSzPts val="3200"/>
              <a:buNone/>
            </a:pPr>
            <a:r>
              <a:rPr b="1" lang="en-US" u="sng"/>
              <a:t>{Title}</a:t>
            </a:r>
            <a:endParaRPr b="1" u="sng"/>
          </a:p>
        </p:txBody>
      </p:sp>
      <p:sp>
        <p:nvSpPr>
          <p:cNvPr id="485" name="Google Shape;485;p64"/>
          <p:cNvSpPr txBox="1"/>
          <p:nvPr/>
        </p:nvSpPr>
        <p:spPr>
          <a:xfrm>
            <a:off x="946727" y="1072550"/>
            <a:ext cx="10298545" cy="3665700"/>
          </a:xfrm>
          <a:prstGeom prst="rect">
            <a:avLst/>
          </a:prstGeom>
          <a:noFill/>
          <a:ln>
            <a:noFill/>
          </a:ln>
        </p:spPr>
        <p:txBody>
          <a:bodyPr anchorCtr="0" anchor="t" bIns="45700" lIns="91425" spcFirstLastPara="1" rIns="91425" wrap="square" tIns="45700">
            <a:noAutofit/>
          </a:bodyPr>
          <a:lstStyle/>
          <a:p>
            <a:pPr indent="0" lvl="0" marL="0" marR="0" rtl="0" algn="ctr">
              <a:lnSpc>
                <a:spcPct val="100000"/>
              </a:lnSpc>
              <a:spcBef>
                <a:spcPts val="0"/>
              </a:spcBef>
              <a:spcAft>
                <a:spcPts val="0"/>
              </a:spcAft>
              <a:buClr>
                <a:schemeClr val="lt1"/>
              </a:buClr>
              <a:buSzPts val="2800"/>
              <a:buFont typeface="Arial"/>
              <a:buNone/>
            </a:pPr>
            <a:r>
              <a:rPr b="1" i="0" lang="en-US" sz="2800" u="none" cap="none" strike="noStrike">
                <a:solidFill>
                  <a:schemeClr val="lt1"/>
                </a:solidFill>
                <a:latin typeface="Century Gothic"/>
                <a:ea typeface="Century Gothic"/>
                <a:cs typeface="Century Gothic"/>
                <a:sym typeface="Century Gothic"/>
              </a:rPr>
              <a:t>{Text}</a:t>
            </a:r>
            <a:endParaRPr/>
          </a:p>
          <a:p>
            <a:pPr indent="0" lvl="0" marL="0" marR="0" rtl="0" algn="ctr">
              <a:lnSpc>
                <a:spcPct val="100000"/>
              </a:lnSpc>
              <a:spcBef>
                <a:spcPts val="0"/>
              </a:spcBef>
              <a:spcAft>
                <a:spcPts val="0"/>
              </a:spcAft>
              <a:buClr>
                <a:schemeClr val="lt1"/>
              </a:buClr>
              <a:buSzPts val="2800"/>
              <a:buFont typeface="Arial"/>
              <a:buNone/>
            </a:pPr>
            <a:r>
              <a:t/>
            </a:r>
            <a:endParaRPr b="1" i="0" sz="2800" u="none" cap="none" strike="noStrike">
              <a:solidFill>
                <a:schemeClr val="lt1"/>
              </a:solidFill>
              <a:latin typeface="Century Gothic"/>
              <a:ea typeface="Century Gothic"/>
              <a:cs typeface="Century Gothic"/>
              <a:sym typeface="Century Gothic"/>
            </a:endParaRPr>
          </a:p>
          <a:p>
            <a:pPr indent="0" lvl="0" marL="0" marR="0" rtl="0" algn="ctr">
              <a:lnSpc>
                <a:spcPct val="100000"/>
              </a:lnSpc>
              <a:spcBef>
                <a:spcPts val="0"/>
              </a:spcBef>
              <a:spcAft>
                <a:spcPts val="0"/>
              </a:spcAft>
              <a:buClr>
                <a:schemeClr val="lt1"/>
              </a:buClr>
              <a:buSzPts val="2800"/>
              <a:buFont typeface="Arial"/>
              <a:buNone/>
            </a:pPr>
            <a:r>
              <a:t/>
            </a:r>
            <a:endParaRPr b="1" i="0" sz="2800" u="none" cap="none" strike="noStrike">
              <a:solidFill>
                <a:schemeClr val="lt1"/>
              </a:solidFill>
              <a:latin typeface="Century Gothic"/>
              <a:ea typeface="Century Gothic"/>
              <a:cs typeface="Century Gothic"/>
              <a:sym typeface="Century Gothic"/>
            </a:endParaRPr>
          </a:p>
          <a:p>
            <a:pPr indent="0" lvl="0" marL="0" marR="0" rtl="0" algn="ctr">
              <a:lnSpc>
                <a:spcPct val="100000"/>
              </a:lnSpc>
              <a:spcBef>
                <a:spcPts val="0"/>
              </a:spcBef>
              <a:spcAft>
                <a:spcPts val="0"/>
              </a:spcAft>
              <a:buClr>
                <a:schemeClr val="lt1"/>
              </a:buClr>
              <a:buSzPts val="2800"/>
              <a:buFont typeface="Arial"/>
              <a:buNone/>
            </a:pPr>
            <a:r>
              <a:t/>
            </a:r>
            <a:endParaRPr b="1" i="0" sz="2800" u="none" cap="none" strike="noStrike">
              <a:solidFill>
                <a:schemeClr val="lt1"/>
              </a:solidFill>
              <a:latin typeface="Century Gothic"/>
              <a:ea typeface="Century Gothic"/>
              <a:cs typeface="Century Gothic"/>
              <a:sym typeface="Century Gothic"/>
            </a:endParaRPr>
          </a:p>
          <a:p>
            <a:pPr indent="0" lvl="0" marL="0" marR="0" rtl="0" algn="ctr">
              <a:lnSpc>
                <a:spcPct val="100000"/>
              </a:lnSpc>
              <a:spcBef>
                <a:spcPts val="0"/>
              </a:spcBef>
              <a:spcAft>
                <a:spcPts val="0"/>
              </a:spcAft>
              <a:buClr>
                <a:schemeClr val="lt1"/>
              </a:buClr>
              <a:buSzPts val="2800"/>
              <a:buFont typeface="Arial"/>
              <a:buNone/>
            </a:pPr>
            <a:r>
              <a:t/>
            </a:r>
            <a:endParaRPr b="1" i="0" sz="2800" u="none" cap="none" strike="noStrike">
              <a:solidFill>
                <a:schemeClr val="lt1"/>
              </a:solidFill>
              <a:latin typeface="Century Gothic"/>
              <a:ea typeface="Century Gothic"/>
              <a:cs typeface="Century Gothic"/>
              <a:sym typeface="Century Gothic"/>
            </a:endParaRPr>
          </a:p>
          <a:p>
            <a:pPr indent="0" lvl="0" marL="0" marR="0" rtl="0" algn="ctr">
              <a:lnSpc>
                <a:spcPct val="100000"/>
              </a:lnSpc>
              <a:spcBef>
                <a:spcPts val="0"/>
              </a:spcBef>
              <a:spcAft>
                <a:spcPts val="0"/>
              </a:spcAft>
              <a:buClr>
                <a:schemeClr val="lt1"/>
              </a:buClr>
              <a:buSzPts val="2800"/>
              <a:buFont typeface="Arial"/>
              <a:buNone/>
            </a:pPr>
            <a:r>
              <a:t/>
            </a:r>
            <a:endParaRPr b="1" i="0" sz="2800" u="none" cap="none" strike="noStrike">
              <a:solidFill>
                <a:schemeClr val="lt1"/>
              </a:solidFill>
              <a:latin typeface="Century Gothic"/>
              <a:ea typeface="Century Gothic"/>
              <a:cs typeface="Century Gothic"/>
              <a:sym typeface="Century Gothic"/>
            </a:endParaRPr>
          </a:p>
          <a:p>
            <a:pPr indent="0" lvl="0" marL="0" marR="0" rtl="0" algn="ctr">
              <a:lnSpc>
                <a:spcPct val="100000"/>
              </a:lnSpc>
              <a:spcBef>
                <a:spcPts val="0"/>
              </a:spcBef>
              <a:spcAft>
                <a:spcPts val="0"/>
              </a:spcAft>
              <a:buClr>
                <a:schemeClr val="lt1"/>
              </a:buClr>
              <a:buSzPts val="2800"/>
              <a:buFont typeface="Arial"/>
              <a:buNone/>
            </a:pPr>
            <a:r>
              <a:t/>
            </a:r>
            <a:endParaRPr b="1" i="0" sz="2800" u="none" cap="none" strike="noStrike">
              <a:solidFill>
                <a:schemeClr val="lt1"/>
              </a:solidFill>
              <a:latin typeface="Century Gothic"/>
              <a:ea typeface="Century Gothic"/>
              <a:cs typeface="Century Gothic"/>
              <a:sym typeface="Century Gothic"/>
            </a:endParaRPr>
          </a:p>
          <a:p>
            <a:pPr indent="0" lvl="0" marL="0" marR="0" rtl="0" algn="ctr">
              <a:lnSpc>
                <a:spcPct val="100000"/>
              </a:lnSpc>
              <a:spcBef>
                <a:spcPts val="0"/>
              </a:spcBef>
              <a:spcAft>
                <a:spcPts val="0"/>
              </a:spcAft>
              <a:buClr>
                <a:schemeClr val="lt1"/>
              </a:buClr>
              <a:buSzPts val="2800"/>
              <a:buFont typeface="Arial"/>
              <a:buNone/>
            </a:pPr>
            <a:r>
              <a:t/>
            </a:r>
            <a:endParaRPr b="1" i="0" sz="2800" u="none" cap="none" strike="noStrike">
              <a:solidFill>
                <a:schemeClr val="lt1"/>
              </a:solidFill>
              <a:latin typeface="Century Gothic"/>
              <a:ea typeface="Century Gothic"/>
              <a:cs typeface="Century Gothic"/>
              <a:sym typeface="Century Gothic"/>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89" name="Shape 489"/>
        <p:cNvGrpSpPr/>
        <p:nvPr/>
      </p:nvGrpSpPr>
      <p:grpSpPr>
        <a:xfrm>
          <a:off x="0" y="0"/>
          <a:ext cx="0" cy="0"/>
          <a:chOff x="0" y="0"/>
          <a:chExt cx="0" cy="0"/>
        </a:xfrm>
      </p:grpSpPr>
      <p:pic>
        <p:nvPicPr>
          <p:cNvPr descr="A picture containing indoor&#10;&#10;Description automatically generated" id="490" name="Google Shape;490;p65"/>
          <p:cNvPicPr preferRelativeResize="0"/>
          <p:nvPr/>
        </p:nvPicPr>
        <p:blipFill rotWithShape="1">
          <a:blip r:embed="rId3">
            <a:alphaModFix/>
          </a:blip>
          <a:srcRect b="0" l="0" r="0" t="0"/>
          <a:stretch/>
        </p:blipFill>
        <p:spPr>
          <a:xfrm>
            <a:off x="0" y="0"/>
            <a:ext cx="12192000" cy="6858000"/>
          </a:xfrm>
          <a:prstGeom prst="rect">
            <a:avLst/>
          </a:prstGeom>
          <a:noFill/>
          <a:ln>
            <a:noFill/>
          </a:ln>
        </p:spPr>
      </p:pic>
      <p:sp>
        <p:nvSpPr>
          <p:cNvPr id="491" name="Google Shape;491;p65"/>
          <p:cNvSpPr txBox="1"/>
          <p:nvPr>
            <p:ph type="title"/>
          </p:nvPr>
        </p:nvSpPr>
        <p:spPr>
          <a:xfrm>
            <a:off x="1691700" y="0"/>
            <a:ext cx="8808600" cy="1293000"/>
          </a:xfrm>
          <a:prstGeom prst="rect">
            <a:avLst/>
          </a:prstGeom>
          <a:noFill/>
          <a:ln>
            <a:noFill/>
          </a:ln>
        </p:spPr>
        <p:txBody>
          <a:bodyPr anchorCtr="0" anchor="ctr" bIns="45700" lIns="91425" spcFirstLastPara="1" rIns="91425" wrap="square" tIns="45700">
            <a:noAutofit/>
          </a:bodyPr>
          <a:lstStyle/>
          <a:p>
            <a:pPr indent="0" lvl="0" marL="0" rtl="0" algn="ctr">
              <a:lnSpc>
                <a:spcPct val="110000"/>
              </a:lnSpc>
              <a:spcBef>
                <a:spcPts val="0"/>
              </a:spcBef>
              <a:spcAft>
                <a:spcPts val="0"/>
              </a:spcAft>
              <a:buSzPts val="3200"/>
              <a:buNone/>
            </a:pPr>
            <a:r>
              <a:rPr b="1" lang="en-US" u="sng"/>
              <a:t>{Title}</a:t>
            </a:r>
            <a:endParaRPr b="1" u="sng"/>
          </a:p>
        </p:txBody>
      </p:sp>
      <p:sp>
        <p:nvSpPr>
          <p:cNvPr id="492" name="Google Shape;492;p65"/>
          <p:cNvSpPr txBox="1"/>
          <p:nvPr/>
        </p:nvSpPr>
        <p:spPr>
          <a:xfrm>
            <a:off x="946727" y="1072550"/>
            <a:ext cx="10298545" cy="3665700"/>
          </a:xfrm>
          <a:prstGeom prst="rect">
            <a:avLst/>
          </a:prstGeom>
          <a:noFill/>
          <a:ln>
            <a:noFill/>
          </a:ln>
        </p:spPr>
        <p:txBody>
          <a:bodyPr anchorCtr="0" anchor="t" bIns="45700" lIns="91425" spcFirstLastPara="1" rIns="91425" wrap="square" tIns="45700">
            <a:noAutofit/>
          </a:bodyPr>
          <a:lstStyle/>
          <a:p>
            <a:pPr indent="0" lvl="0" marL="0" marR="0" rtl="0" algn="ctr">
              <a:lnSpc>
                <a:spcPct val="100000"/>
              </a:lnSpc>
              <a:spcBef>
                <a:spcPts val="0"/>
              </a:spcBef>
              <a:spcAft>
                <a:spcPts val="0"/>
              </a:spcAft>
              <a:buClr>
                <a:schemeClr val="lt1"/>
              </a:buClr>
              <a:buSzPts val="2800"/>
              <a:buFont typeface="Arial"/>
              <a:buNone/>
            </a:pPr>
            <a:r>
              <a:rPr b="1" i="0" lang="en-US" sz="2800" u="none" cap="none" strike="noStrike">
                <a:solidFill>
                  <a:schemeClr val="lt1"/>
                </a:solidFill>
                <a:latin typeface="Century Gothic"/>
                <a:ea typeface="Century Gothic"/>
                <a:cs typeface="Century Gothic"/>
                <a:sym typeface="Century Gothic"/>
              </a:rPr>
              <a:t>{Text}</a:t>
            </a:r>
            <a:endParaRPr/>
          </a:p>
          <a:p>
            <a:pPr indent="0" lvl="0" marL="0" marR="0" rtl="0" algn="ctr">
              <a:lnSpc>
                <a:spcPct val="100000"/>
              </a:lnSpc>
              <a:spcBef>
                <a:spcPts val="0"/>
              </a:spcBef>
              <a:spcAft>
                <a:spcPts val="0"/>
              </a:spcAft>
              <a:buClr>
                <a:schemeClr val="lt1"/>
              </a:buClr>
              <a:buSzPts val="2800"/>
              <a:buFont typeface="Arial"/>
              <a:buNone/>
            </a:pPr>
            <a:r>
              <a:t/>
            </a:r>
            <a:endParaRPr b="1" i="0" sz="2800" u="none" cap="none" strike="noStrike">
              <a:solidFill>
                <a:schemeClr val="lt1"/>
              </a:solidFill>
              <a:latin typeface="Century Gothic"/>
              <a:ea typeface="Century Gothic"/>
              <a:cs typeface="Century Gothic"/>
              <a:sym typeface="Century Gothic"/>
            </a:endParaRPr>
          </a:p>
          <a:p>
            <a:pPr indent="0" lvl="0" marL="0" marR="0" rtl="0" algn="ctr">
              <a:lnSpc>
                <a:spcPct val="100000"/>
              </a:lnSpc>
              <a:spcBef>
                <a:spcPts val="0"/>
              </a:spcBef>
              <a:spcAft>
                <a:spcPts val="0"/>
              </a:spcAft>
              <a:buClr>
                <a:schemeClr val="lt1"/>
              </a:buClr>
              <a:buSzPts val="2800"/>
              <a:buFont typeface="Arial"/>
              <a:buNone/>
            </a:pPr>
            <a:r>
              <a:t/>
            </a:r>
            <a:endParaRPr b="1" i="0" sz="2800" u="none" cap="none" strike="noStrike">
              <a:solidFill>
                <a:schemeClr val="lt1"/>
              </a:solidFill>
              <a:latin typeface="Century Gothic"/>
              <a:ea typeface="Century Gothic"/>
              <a:cs typeface="Century Gothic"/>
              <a:sym typeface="Century Gothic"/>
            </a:endParaRPr>
          </a:p>
          <a:p>
            <a:pPr indent="0" lvl="0" marL="0" marR="0" rtl="0" algn="ctr">
              <a:lnSpc>
                <a:spcPct val="100000"/>
              </a:lnSpc>
              <a:spcBef>
                <a:spcPts val="0"/>
              </a:spcBef>
              <a:spcAft>
                <a:spcPts val="0"/>
              </a:spcAft>
              <a:buClr>
                <a:schemeClr val="lt1"/>
              </a:buClr>
              <a:buSzPts val="2800"/>
              <a:buFont typeface="Arial"/>
              <a:buNone/>
            </a:pPr>
            <a:r>
              <a:t/>
            </a:r>
            <a:endParaRPr b="1" i="0" sz="2800" u="none" cap="none" strike="noStrike">
              <a:solidFill>
                <a:schemeClr val="lt1"/>
              </a:solidFill>
              <a:latin typeface="Century Gothic"/>
              <a:ea typeface="Century Gothic"/>
              <a:cs typeface="Century Gothic"/>
              <a:sym typeface="Century Gothic"/>
            </a:endParaRPr>
          </a:p>
          <a:p>
            <a:pPr indent="0" lvl="0" marL="0" marR="0" rtl="0" algn="ctr">
              <a:lnSpc>
                <a:spcPct val="100000"/>
              </a:lnSpc>
              <a:spcBef>
                <a:spcPts val="0"/>
              </a:spcBef>
              <a:spcAft>
                <a:spcPts val="0"/>
              </a:spcAft>
              <a:buClr>
                <a:schemeClr val="lt1"/>
              </a:buClr>
              <a:buSzPts val="2800"/>
              <a:buFont typeface="Arial"/>
              <a:buNone/>
            </a:pPr>
            <a:r>
              <a:t/>
            </a:r>
            <a:endParaRPr b="1" i="0" sz="2800" u="none" cap="none" strike="noStrike">
              <a:solidFill>
                <a:schemeClr val="lt1"/>
              </a:solidFill>
              <a:latin typeface="Century Gothic"/>
              <a:ea typeface="Century Gothic"/>
              <a:cs typeface="Century Gothic"/>
              <a:sym typeface="Century Gothic"/>
            </a:endParaRPr>
          </a:p>
          <a:p>
            <a:pPr indent="0" lvl="0" marL="0" marR="0" rtl="0" algn="ctr">
              <a:lnSpc>
                <a:spcPct val="100000"/>
              </a:lnSpc>
              <a:spcBef>
                <a:spcPts val="0"/>
              </a:spcBef>
              <a:spcAft>
                <a:spcPts val="0"/>
              </a:spcAft>
              <a:buClr>
                <a:schemeClr val="lt1"/>
              </a:buClr>
              <a:buSzPts val="2800"/>
              <a:buFont typeface="Arial"/>
              <a:buNone/>
            </a:pPr>
            <a:r>
              <a:t/>
            </a:r>
            <a:endParaRPr b="1" i="0" sz="2800" u="none" cap="none" strike="noStrike">
              <a:solidFill>
                <a:schemeClr val="lt1"/>
              </a:solidFill>
              <a:latin typeface="Century Gothic"/>
              <a:ea typeface="Century Gothic"/>
              <a:cs typeface="Century Gothic"/>
              <a:sym typeface="Century Gothic"/>
            </a:endParaRPr>
          </a:p>
          <a:p>
            <a:pPr indent="0" lvl="0" marL="0" marR="0" rtl="0" algn="ctr">
              <a:lnSpc>
                <a:spcPct val="100000"/>
              </a:lnSpc>
              <a:spcBef>
                <a:spcPts val="0"/>
              </a:spcBef>
              <a:spcAft>
                <a:spcPts val="0"/>
              </a:spcAft>
              <a:buClr>
                <a:schemeClr val="lt1"/>
              </a:buClr>
              <a:buSzPts val="2800"/>
              <a:buFont typeface="Arial"/>
              <a:buNone/>
            </a:pPr>
            <a:r>
              <a:t/>
            </a:r>
            <a:endParaRPr b="1" i="0" sz="2800" u="none" cap="none" strike="noStrike">
              <a:solidFill>
                <a:schemeClr val="lt1"/>
              </a:solidFill>
              <a:latin typeface="Century Gothic"/>
              <a:ea typeface="Century Gothic"/>
              <a:cs typeface="Century Gothic"/>
              <a:sym typeface="Century Gothic"/>
            </a:endParaRPr>
          </a:p>
          <a:p>
            <a:pPr indent="0" lvl="0" marL="0" marR="0" rtl="0" algn="ctr">
              <a:lnSpc>
                <a:spcPct val="100000"/>
              </a:lnSpc>
              <a:spcBef>
                <a:spcPts val="0"/>
              </a:spcBef>
              <a:spcAft>
                <a:spcPts val="0"/>
              </a:spcAft>
              <a:buClr>
                <a:schemeClr val="lt1"/>
              </a:buClr>
              <a:buSzPts val="2800"/>
              <a:buFont typeface="Arial"/>
              <a:buNone/>
            </a:pPr>
            <a:r>
              <a:t/>
            </a:r>
            <a:endParaRPr b="1" i="0" sz="2800" u="none" cap="none" strike="noStrike">
              <a:solidFill>
                <a:schemeClr val="lt1"/>
              </a:solidFill>
              <a:latin typeface="Century Gothic"/>
              <a:ea typeface="Century Gothic"/>
              <a:cs typeface="Century Gothic"/>
              <a:sym typeface="Century Gothic"/>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414141"/>
        </a:solidFill>
      </p:bgPr>
    </p:bg>
    <p:spTree>
      <p:nvGrpSpPr>
        <p:cNvPr id="296" name="Shape 296"/>
        <p:cNvGrpSpPr/>
        <p:nvPr/>
      </p:nvGrpSpPr>
      <p:grpSpPr>
        <a:xfrm>
          <a:off x="0" y="0"/>
          <a:ext cx="0" cy="0"/>
          <a:chOff x="0" y="0"/>
          <a:chExt cx="0" cy="0"/>
        </a:xfrm>
      </p:grpSpPr>
      <p:sp>
        <p:nvSpPr>
          <p:cNvPr id="297" name="Google Shape;297;p39"/>
          <p:cNvSpPr/>
          <p:nvPr/>
        </p:nvSpPr>
        <p:spPr>
          <a:xfrm>
            <a:off x="0" y="0"/>
            <a:ext cx="12192000" cy="6858000"/>
          </a:xfrm>
          <a:prstGeom prst="rect">
            <a:avLst/>
          </a:prstGeom>
          <a:solidFill>
            <a:srgbClr val="41414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Arial"/>
              <a:buNone/>
            </a:pPr>
            <a:r>
              <a:t/>
            </a:r>
            <a:endParaRPr b="0" i="0" sz="1800" u="none" cap="none" strike="noStrike">
              <a:solidFill>
                <a:srgbClr val="FFFFFF"/>
              </a:solidFill>
              <a:latin typeface="Century Gothic"/>
              <a:ea typeface="Century Gothic"/>
              <a:cs typeface="Century Gothic"/>
              <a:sym typeface="Century Gothic"/>
            </a:endParaRPr>
          </a:p>
        </p:txBody>
      </p:sp>
      <p:sp>
        <p:nvSpPr>
          <p:cNvPr id="298" name="Google Shape;298;p39"/>
          <p:cNvSpPr/>
          <p:nvPr/>
        </p:nvSpPr>
        <p:spPr>
          <a:xfrm>
            <a:off x="0" y="0"/>
            <a:ext cx="3406393" cy="6858000"/>
          </a:xfrm>
          <a:prstGeom prst="rect">
            <a:avLst/>
          </a:prstGeom>
          <a:solidFill>
            <a:srgbClr val="0C0C0C"/>
          </a:solidFill>
          <a:ln>
            <a:noFill/>
          </a:ln>
          <a:effectLst>
            <a:outerShdw blurRad="63500" rotWithShape="0" algn="l" dist="38100">
              <a:srgbClr val="000000">
                <a:alpha val="40000"/>
              </a:srgbClr>
            </a:outerShdw>
          </a:effectLst>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Arial"/>
              <a:buNone/>
            </a:pPr>
            <a:r>
              <a:t/>
            </a:r>
            <a:endParaRPr b="0" i="0" sz="1800" u="none" cap="none" strike="noStrike">
              <a:solidFill>
                <a:srgbClr val="FFFFFF"/>
              </a:solidFill>
              <a:latin typeface="Century Gothic"/>
              <a:ea typeface="Century Gothic"/>
              <a:cs typeface="Century Gothic"/>
              <a:sym typeface="Century Gothic"/>
            </a:endParaRPr>
          </a:p>
        </p:txBody>
      </p:sp>
      <p:pic>
        <p:nvPicPr>
          <p:cNvPr id="299" name="Google Shape;299;p39"/>
          <p:cNvPicPr preferRelativeResize="0"/>
          <p:nvPr/>
        </p:nvPicPr>
        <p:blipFill rotWithShape="1">
          <a:blip r:embed="rId3">
            <a:alphaModFix/>
          </a:blip>
          <a:srcRect b="531" l="0" r="43745" t="-531"/>
          <a:stretch/>
        </p:blipFill>
        <p:spPr>
          <a:xfrm rot="-5400000">
            <a:off x="-1265720" y="2187574"/>
            <a:ext cx="6858000" cy="2482850"/>
          </a:xfrm>
          <a:prstGeom prst="rect">
            <a:avLst/>
          </a:prstGeom>
          <a:noFill/>
          <a:ln>
            <a:noFill/>
          </a:ln>
        </p:spPr>
      </p:pic>
      <p:sp>
        <p:nvSpPr>
          <p:cNvPr id="300" name="Google Shape;300;p39"/>
          <p:cNvSpPr txBox="1"/>
          <p:nvPr>
            <p:ph type="title"/>
          </p:nvPr>
        </p:nvSpPr>
        <p:spPr>
          <a:xfrm>
            <a:off x="3842475" y="611475"/>
            <a:ext cx="7826400" cy="1105800"/>
          </a:xfrm>
          <a:prstGeom prst="rect">
            <a:avLst/>
          </a:prstGeom>
          <a:noFill/>
          <a:ln>
            <a:noFill/>
          </a:ln>
        </p:spPr>
        <p:txBody>
          <a:bodyPr anchorCtr="0" anchor="ctr" bIns="45700" lIns="91425" spcFirstLastPara="1" rIns="91425" wrap="square" tIns="45700">
            <a:noAutofit/>
          </a:bodyPr>
          <a:lstStyle/>
          <a:p>
            <a:pPr indent="0" lvl="0" marL="0" rtl="0" algn="l">
              <a:lnSpc>
                <a:spcPct val="110000"/>
              </a:lnSpc>
              <a:spcBef>
                <a:spcPts val="0"/>
              </a:spcBef>
              <a:spcAft>
                <a:spcPts val="0"/>
              </a:spcAft>
              <a:buSzPts val="4400"/>
              <a:buNone/>
            </a:pPr>
            <a:r>
              <a:rPr b="1" lang="en-US" sz="4500" u="sng"/>
              <a:t>{Title}</a:t>
            </a:r>
            <a:endParaRPr b="1" sz="4500" u="sng"/>
          </a:p>
        </p:txBody>
      </p:sp>
      <p:sp>
        <p:nvSpPr>
          <p:cNvPr id="301" name="Google Shape;301;p39"/>
          <p:cNvSpPr txBox="1"/>
          <p:nvPr>
            <p:ph idx="1" type="body"/>
          </p:nvPr>
        </p:nvSpPr>
        <p:spPr>
          <a:xfrm>
            <a:off x="3842475" y="1717275"/>
            <a:ext cx="7965300" cy="3289500"/>
          </a:xfrm>
          <a:prstGeom prst="rect">
            <a:avLst/>
          </a:prstGeom>
          <a:noFill/>
          <a:ln>
            <a:noFill/>
          </a:ln>
        </p:spPr>
        <p:txBody>
          <a:bodyPr anchorCtr="0" anchor="t" bIns="45700" lIns="91425" spcFirstLastPara="1" rIns="91425" wrap="square" tIns="45700">
            <a:noAutofit/>
          </a:bodyPr>
          <a:lstStyle/>
          <a:p>
            <a:pPr indent="0" lvl="0" marL="0" rtl="0" algn="l">
              <a:lnSpc>
                <a:spcPct val="110000"/>
              </a:lnSpc>
              <a:spcBef>
                <a:spcPts val="0"/>
              </a:spcBef>
              <a:spcAft>
                <a:spcPts val="0"/>
              </a:spcAft>
              <a:buSzPts val="2800"/>
              <a:buNone/>
            </a:pPr>
            <a:r>
              <a:rPr b="1" lang="en-US" sz="3000"/>
              <a:t>{Text}</a:t>
            </a:r>
            <a:endParaRPr b="1" sz="3000"/>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306" name="Shape 306"/>
        <p:cNvGrpSpPr/>
        <p:nvPr/>
      </p:nvGrpSpPr>
      <p:grpSpPr>
        <a:xfrm>
          <a:off x="0" y="0"/>
          <a:ext cx="0" cy="0"/>
          <a:chOff x="0" y="0"/>
          <a:chExt cx="0" cy="0"/>
        </a:xfrm>
      </p:grpSpPr>
      <p:sp>
        <p:nvSpPr>
          <p:cNvPr id="307" name="Google Shape;307;p40"/>
          <p:cNvSpPr/>
          <p:nvPr/>
        </p:nvSpPr>
        <p:spPr>
          <a:xfrm>
            <a:off x="0" y="0"/>
            <a:ext cx="12192000" cy="6858000"/>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Arial"/>
              <a:buNone/>
            </a:pPr>
            <a:r>
              <a:t/>
            </a:r>
            <a:endParaRPr b="0" i="0" sz="1800" u="none" cap="none" strike="noStrike">
              <a:solidFill>
                <a:srgbClr val="FFFFFF"/>
              </a:solidFill>
              <a:latin typeface="Century Gothic"/>
              <a:ea typeface="Century Gothic"/>
              <a:cs typeface="Century Gothic"/>
              <a:sym typeface="Century Gothic"/>
            </a:endParaRPr>
          </a:p>
        </p:txBody>
      </p:sp>
      <p:pic>
        <p:nvPicPr>
          <p:cNvPr id="308" name="Google Shape;308;p40"/>
          <p:cNvPicPr preferRelativeResize="0"/>
          <p:nvPr/>
        </p:nvPicPr>
        <p:blipFill rotWithShape="1">
          <a:blip r:embed="rId3">
            <a:alphaModFix amt="75000"/>
          </a:blip>
          <a:srcRect b="15805" l="0" r="62946" t="0"/>
          <a:stretch/>
        </p:blipFill>
        <p:spPr>
          <a:xfrm rot="-5400000">
            <a:off x="8887991" y="3553991"/>
            <a:ext cx="4517571" cy="2090448"/>
          </a:xfrm>
          <a:prstGeom prst="rect">
            <a:avLst/>
          </a:prstGeom>
          <a:noFill/>
          <a:ln>
            <a:noFill/>
          </a:ln>
        </p:spPr>
      </p:pic>
      <p:sp>
        <p:nvSpPr>
          <p:cNvPr id="309" name="Google Shape;309;p40"/>
          <p:cNvSpPr txBox="1"/>
          <p:nvPr/>
        </p:nvSpPr>
        <p:spPr>
          <a:xfrm>
            <a:off x="593448" y="187280"/>
            <a:ext cx="8956952" cy="1105800"/>
          </a:xfrm>
          <a:prstGeom prst="rect">
            <a:avLst/>
          </a:prstGeom>
          <a:noFill/>
          <a:ln>
            <a:noFill/>
          </a:ln>
        </p:spPr>
        <p:txBody>
          <a:bodyPr anchorCtr="0" anchor="ctr" bIns="45700" lIns="91425" spcFirstLastPara="1" rIns="91425" wrap="square" tIns="45700">
            <a:noAutofit/>
          </a:bodyPr>
          <a:lstStyle/>
          <a:p>
            <a:pPr indent="0" lvl="0" marL="0" marR="0" rtl="0" algn="l">
              <a:lnSpc>
                <a:spcPct val="110000"/>
              </a:lnSpc>
              <a:spcBef>
                <a:spcPts val="0"/>
              </a:spcBef>
              <a:spcAft>
                <a:spcPts val="0"/>
              </a:spcAft>
              <a:buClr>
                <a:srgbClr val="FFFFFF"/>
              </a:buClr>
              <a:buSzPts val="4400"/>
              <a:buFont typeface="Century Gothic"/>
              <a:buNone/>
            </a:pPr>
            <a:r>
              <a:rPr b="1" i="0" lang="en-US" sz="4000" u="sng" cap="none" strike="noStrike">
                <a:solidFill>
                  <a:srgbClr val="FFFFFF"/>
                </a:solidFill>
                <a:latin typeface="Century Gothic"/>
                <a:ea typeface="Century Gothic"/>
                <a:cs typeface="Century Gothic"/>
                <a:sym typeface="Century Gothic"/>
              </a:rPr>
              <a:t>{Title}</a:t>
            </a:r>
            <a:endParaRPr b="1" i="0" sz="4000" u="sng" cap="none" strike="noStrike">
              <a:solidFill>
                <a:srgbClr val="FFFFFF"/>
              </a:solidFill>
              <a:latin typeface="Century Gothic"/>
              <a:ea typeface="Century Gothic"/>
              <a:cs typeface="Century Gothic"/>
              <a:sym typeface="Century Gothic"/>
            </a:endParaRPr>
          </a:p>
        </p:txBody>
      </p:sp>
      <p:sp>
        <p:nvSpPr>
          <p:cNvPr id="310" name="Google Shape;310;p40"/>
          <p:cNvSpPr txBox="1"/>
          <p:nvPr/>
        </p:nvSpPr>
        <p:spPr>
          <a:xfrm>
            <a:off x="593447" y="1216879"/>
            <a:ext cx="9752400" cy="4879800"/>
          </a:xfrm>
          <a:prstGeom prst="rect">
            <a:avLst/>
          </a:prstGeom>
          <a:noFill/>
          <a:ln>
            <a:noFill/>
          </a:ln>
        </p:spPr>
        <p:txBody>
          <a:bodyPr anchorCtr="0" anchor="t" bIns="45700" lIns="91425" spcFirstLastPara="1" rIns="91425" wrap="square" tIns="45700">
            <a:noAutofit/>
          </a:bodyPr>
          <a:lstStyle/>
          <a:p>
            <a:pPr indent="0" lvl="0" marL="0" marR="0" rtl="0" algn="l">
              <a:lnSpc>
                <a:spcPct val="110000"/>
              </a:lnSpc>
              <a:spcBef>
                <a:spcPts val="0"/>
              </a:spcBef>
              <a:spcAft>
                <a:spcPts val="0"/>
              </a:spcAft>
              <a:buClr>
                <a:srgbClr val="FFFFFF"/>
              </a:buClr>
              <a:buSzPts val="2800"/>
              <a:buFont typeface="Arial"/>
              <a:buNone/>
            </a:pPr>
            <a:r>
              <a:rPr b="1" i="0" lang="en-US" sz="2800" u="none" cap="none" strike="noStrike">
                <a:solidFill>
                  <a:schemeClr val="lt1"/>
                </a:solidFill>
                <a:latin typeface="Century Gothic"/>
                <a:ea typeface="Century Gothic"/>
                <a:cs typeface="Century Gothic"/>
                <a:sym typeface="Century Gothic"/>
              </a:rPr>
              <a:t>{Text}</a:t>
            </a:r>
            <a:endParaRPr sz="2800">
              <a:solidFill>
                <a:schemeClr val="lt1"/>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315" name="Shape 315"/>
        <p:cNvGrpSpPr/>
        <p:nvPr/>
      </p:nvGrpSpPr>
      <p:grpSpPr>
        <a:xfrm>
          <a:off x="0" y="0"/>
          <a:ext cx="0" cy="0"/>
          <a:chOff x="0" y="0"/>
          <a:chExt cx="0" cy="0"/>
        </a:xfrm>
      </p:grpSpPr>
      <p:sp>
        <p:nvSpPr>
          <p:cNvPr id="316" name="Google Shape;316;p41"/>
          <p:cNvSpPr txBox="1"/>
          <p:nvPr>
            <p:ph type="title"/>
          </p:nvPr>
        </p:nvSpPr>
        <p:spPr>
          <a:xfrm>
            <a:off x="484950" y="2325400"/>
            <a:ext cx="6950700" cy="3753000"/>
          </a:xfrm>
          <a:prstGeom prst="rect">
            <a:avLst/>
          </a:prstGeom>
          <a:noFill/>
          <a:ln>
            <a:noFill/>
          </a:ln>
        </p:spPr>
        <p:txBody>
          <a:bodyPr anchorCtr="0" anchor="t" bIns="45700" lIns="91425" spcFirstLastPara="1" rIns="91425" wrap="square" tIns="45700">
            <a:noAutofit/>
          </a:bodyPr>
          <a:lstStyle/>
          <a:p>
            <a:pPr indent="0" lvl="0" marL="0" rtl="0" algn="l">
              <a:lnSpc>
                <a:spcPct val="90000"/>
              </a:lnSpc>
              <a:spcBef>
                <a:spcPts val="0"/>
              </a:spcBef>
              <a:spcAft>
                <a:spcPts val="0"/>
              </a:spcAft>
              <a:buSzPts val="2400"/>
              <a:buNone/>
            </a:pPr>
            <a:r>
              <a:rPr b="1" lang="en-US" sz="3000"/>
              <a:t>{Text}</a:t>
            </a:r>
            <a:endParaRPr b="1" sz="3000"/>
          </a:p>
        </p:txBody>
      </p:sp>
      <p:pic>
        <p:nvPicPr>
          <p:cNvPr descr="Image result for Flowers" id="317" name="Google Shape;317;p41"/>
          <p:cNvPicPr preferRelativeResize="0"/>
          <p:nvPr/>
        </p:nvPicPr>
        <p:blipFill rotWithShape="1">
          <a:blip r:embed="rId3">
            <a:alphaModFix/>
          </a:blip>
          <a:srcRect b="-1" l="38887" r="-1" t="0"/>
          <a:stretch/>
        </p:blipFill>
        <p:spPr>
          <a:xfrm>
            <a:off x="7435751" y="10"/>
            <a:ext cx="4756249" cy="6858000"/>
          </a:xfrm>
          <a:custGeom>
            <a:rect b="b" l="l" r="r" t="t"/>
            <a:pathLst>
              <a:path extrusionOk="0" h="6858000" w="6278877">
                <a:moveTo>
                  <a:pt x="45571" y="0"/>
                </a:moveTo>
                <a:lnTo>
                  <a:pt x="6278877" y="0"/>
                </a:lnTo>
                <a:lnTo>
                  <a:pt x="6278877" y="6858000"/>
                </a:lnTo>
                <a:lnTo>
                  <a:pt x="3292307" y="6858000"/>
                </a:lnTo>
                <a:lnTo>
                  <a:pt x="3181525" y="6786980"/>
                </a:lnTo>
                <a:cubicBezTo>
                  <a:pt x="1262020" y="5490189"/>
                  <a:pt x="0" y="3294101"/>
                  <a:pt x="0" y="803252"/>
                </a:cubicBezTo>
                <a:cubicBezTo>
                  <a:pt x="0" y="554167"/>
                  <a:pt x="12619" y="308030"/>
                  <a:pt x="37255" y="65445"/>
                </a:cubicBezTo>
                <a:close/>
              </a:path>
            </a:pathLst>
          </a:custGeom>
          <a:noFill/>
          <a:ln>
            <a:noFill/>
          </a:ln>
        </p:spPr>
      </p:pic>
      <p:sp>
        <p:nvSpPr>
          <p:cNvPr id="318" name="Google Shape;318;p41"/>
          <p:cNvSpPr txBox="1"/>
          <p:nvPr>
            <p:ph type="title"/>
          </p:nvPr>
        </p:nvSpPr>
        <p:spPr>
          <a:xfrm>
            <a:off x="484950" y="1351525"/>
            <a:ext cx="6950700" cy="799200"/>
          </a:xfrm>
          <a:prstGeom prst="rect">
            <a:avLst/>
          </a:prstGeom>
          <a:noFill/>
          <a:ln>
            <a:noFill/>
          </a:ln>
        </p:spPr>
        <p:txBody>
          <a:bodyPr anchorCtr="0" anchor="ctr" bIns="45700" lIns="91425" spcFirstLastPara="1" rIns="91425" wrap="square" tIns="45700">
            <a:noAutofit/>
          </a:bodyPr>
          <a:lstStyle/>
          <a:p>
            <a:pPr indent="0" lvl="0" marL="0" rtl="0" algn="l">
              <a:lnSpc>
                <a:spcPct val="105000"/>
              </a:lnSpc>
              <a:spcBef>
                <a:spcPts val="0"/>
              </a:spcBef>
              <a:spcAft>
                <a:spcPts val="0"/>
              </a:spcAft>
              <a:buSzPts val="4400"/>
              <a:buNone/>
            </a:pPr>
            <a:r>
              <a:rPr b="1" lang="en-US" sz="4500" u="sng"/>
              <a:t>{Title}</a:t>
            </a:r>
            <a:endParaRPr b="1" sz="4500" u="sng"/>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414141"/>
        </a:solidFill>
      </p:bgPr>
    </p:bg>
    <p:spTree>
      <p:nvGrpSpPr>
        <p:cNvPr id="322" name="Shape 322"/>
        <p:cNvGrpSpPr/>
        <p:nvPr/>
      </p:nvGrpSpPr>
      <p:grpSpPr>
        <a:xfrm>
          <a:off x="0" y="0"/>
          <a:ext cx="0" cy="0"/>
          <a:chOff x="0" y="0"/>
          <a:chExt cx="0" cy="0"/>
        </a:xfrm>
      </p:grpSpPr>
      <p:sp>
        <p:nvSpPr>
          <p:cNvPr id="323" name="Google Shape;323;p42"/>
          <p:cNvSpPr/>
          <p:nvPr/>
        </p:nvSpPr>
        <p:spPr>
          <a:xfrm>
            <a:off x="0" y="0"/>
            <a:ext cx="12192000" cy="6858000"/>
          </a:xfrm>
          <a:prstGeom prst="rect">
            <a:avLst/>
          </a:prstGeom>
          <a:solidFill>
            <a:srgbClr val="41414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Arial"/>
              <a:buNone/>
            </a:pPr>
            <a:r>
              <a:t/>
            </a:r>
            <a:endParaRPr b="0" i="0" sz="1800" u="none" cap="none" strike="noStrike">
              <a:solidFill>
                <a:srgbClr val="FFFFFF"/>
              </a:solidFill>
              <a:latin typeface="Century Gothic"/>
              <a:ea typeface="Century Gothic"/>
              <a:cs typeface="Century Gothic"/>
              <a:sym typeface="Century Gothic"/>
            </a:endParaRPr>
          </a:p>
        </p:txBody>
      </p:sp>
      <p:sp>
        <p:nvSpPr>
          <p:cNvPr id="324" name="Google Shape;324;p42"/>
          <p:cNvSpPr txBox="1"/>
          <p:nvPr>
            <p:ph type="title"/>
          </p:nvPr>
        </p:nvSpPr>
        <p:spPr>
          <a:xfrm>
            <a:off x="3859114" y="153356"/>
            <a:ext cx="7434000" cy="1474200"/>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lt1"/>
              </a:buClr>
              <a:buSzPts val="4000"/>
              <a:buFont typeface="Century Gothic"/>
              <a:buNone/>
            </a:pPr>
            <a:r>
              <a:rPr b="1" lang="en-US" sz="4500" u="sng"/>
              <a:t>THE LORD’S PRAYER</a:t>
            </a:r>
            <a:endParaRPr sz="4500" u="sng"/>
          </a:p>
        </p:txBody>
      </p:sp>
      <p:sp>
        <p:nvSpPr>
          <p:cNvPr id="325" name="Google Shape;325;p42"/>
          <p:cNvSpPr/>
          <p:nvPr/>
        </p:nvSpPr>
        <p:spPr>
          <a:xfrm>
            <a:off x="0" y="0"/>
            <a:ext cx="3406500" cy="6858000"/>
          </a:xfrm>
          <a:prstGeom prst="rect">
            <a:avLst/>
          </a:prstGeom>
          <a:solidFill>
            <a:srgbClr val="0C0C0C"/>
          </a:solidFill>
          <a:ln>
            <a:noFill/>
          </a:ln>
          <a:effectLst>
            <a:outerShdw blurRad="63500" rotWithShape="0" algn="l" dist="38100">
              <a:srgbClr val="000000">
                <a:alpha val="40000"/>
              </a:srgbClr>
            </a:outerShdw>
          </a:effectLst>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Arial"/>
              <a:buNone/>
            </a:pPr>
            <a:r>
              <a:t/>
            </a:r>
            <a:endParaRPr b="0" i="0" sz="1800" u="none" cap="none" strike="noStrike">
              <a:solidFill>
                <a:srgbClr val="FFFFFF"/>
              </a:solidFill>
              <a:latin typeface="Century Gothic"/>
              <a:ea typeface="Century Gothic"/>
              <a:cs typeface="Century Gothic"/>
              <a:sym typeface="Century Gothic"/>
            </a:endParaRPr>
          </a:p>
        </p:txBody>
      </p:sp>
      <p:pic>
        <p:nvPicPr>
          <p:cNvPr id="326" name="Google Shape;326;p42"/>
          <p:cNvPicPr preferRelativeResize="0"/>
          <p:nvPr/>
        </p:nvPicPr>
        <p:blipFill rotWithShape="1">
          <a:blip r:embed="rId3">
            <a:alphaModFix/>
          </a:blip>
          <a:srcRect b="530" l="0" r="43747" t="-530"/>
          <a:stretch/>
        </p:blipFill>
        <p:spPr>
          <a:xfrm rot="-5400000">
            <a:off x="-1265720" y="2187574"/>
            <a:ext cx="6858000" cy="2482850"/>
          </a:xfrm>
          <a:prstGeom prst="rect">
            <a:avLst/>
          </a:prstGeom>
          <a:noFill/>
          <a:ln>
            <a:noFill/>
          </a:ln>
        </p:spPr>
      </p:pic>
      <p:sp>
        <p:nvSpPr>
          <p:cNvPr id="327" name="Google Shape;327;p42"/>
          <p:cNvSpPr txBox="1"/>
          <p:nvPr>
            <p:ph idx="1" type="body"/>
          </p:nvPr>
        </p:nvSpPr>
        <p:spPr>
          <a:xfrm>
            <a:off x="3860801" y="1521460"/>
            <a:ext cx="7914600" cy="4798200"/>
          </a:xfrm>
          <a:prstGeom prst="rect">
            <a:avLst/>
          </a:prstGeom>
          <a:noFill/>
          <a:ln>
            <a:noFill/>
          </a:ln>
        </p:spPr>
        <p:txBody>
          <a:bodyPr anchorCtr="0" anchor="t" bIns="45700" lIns="91425" spcFirstLastPara="1" rIns="91425" wrap="square" tIns="45700">
            <a:noAutofit/>
          </a:bodyPr>
          <a:lstStyle/>
          <a:p>
            <a:pPr indent="0" lvl="0" marL="0" rtl="0" algn="l">
              <a:lnSpc>
                <a:spcPct val="115000"/>
              </a:lnSpc>
              <a:spcBef>
                <a:spcPts val="0"/>
              </a:spcBef>
              <a:spcAft>
                <a:spcPts val="0"/>
              </a:spcAft>
              <a:buClr>
                <a:schemeClr val="lt1"/>
              </a:buClr>
              <a:buSzPts val="2900"/>
              <a:buFont typeface="Arial"/>
              <a:buNone/>
            </a:pPr>
            <a:r>
              <a:rPr b="1" lang="en-US" sz="3200"/>
              <a:t>Our Father in heaven, </a:t>
            </a:r>
            <a:endParaRPr b="1" sz="3200"/>
          </a:p>
          <a:p>
            <a:pPr indent="0" lvl="0" marL="0" rtl="0" algn="l">
              <a:lnSpc>
                <a:spcPct val="115000"/>
              </a:lnSpc>
              <a:spcBef>
                <a:spcPts val="0"/>
              </a:spcBef>
              <a:spcAft>
                <a:spcPts val="0"/>
              </a:spcAft>
              <a:buClr>
                <a:schemeClr val="lt1"/>
              </a:buClr>
              <a:buSzPts val="2900"/>
              <a:buFont typeface="Arial"/>
              <a:buNone/>
            </a:pPr>
            <a:r>
              <a:rPr b="1" lang="en-US" sz="3200"/>
              <a:t>Hallowed be Your name. </a:t>
            </a:r>
            <a:endParaRPr b="1" sz="3200"/>
          </a:p>
          <a:p>
            <a:pPr indent="0" lvl="0" marL="0" rtl="0" algn="l">
              <a:lnSpc>
                <a:spcPct val="115000"/>
              </a:lnSpc>
              <a:spcBef>
                <a:spcPts val="0"/>
              </a:spcBef>
              <a:spcAft>
                <a:spcPts val="0"/>
              </a:spcAft>
              <a:buClr>
                <a:schemeClr val="lt1"/>
              </a:buClr>
              <a:buSzPts val="2900"/>
              <a:buFont typeface="Arial"/>
              <a:buNone/>
            </a:pPr>
            <a:r>
              <a:rPr b="1" lang="en-US" sz="3200"/>
              <a:t>Your kingdom come,</a:t>
            </a:r>
            <a:endParaRPr b="1" sz="3200"/>
          </a:p>
          <a:p>
            <a:pPr indent="0" lvl="0" marL="0" rtl="0" algn="l">
              <a:lnSpc>
                <a:spcPct val="115000"/>
              </a:lnSpc>
              <a:spcBef>
                <a:spcPts val="0"/>
              </a:spcBef>
              <a:spcAft>
                <a:spcPts val="0"/>
              </a:spcAft>
              <a:buClr>
                <a:schemeClr val="lt1"/>
              </a:buClr>
              <a:buSzPts val="2900"/>
              <a:buFont typeface="Arial"/>
              <a:buNone/>
            </a:pPr>
            <a:r>
              <a:rPr b="1" lang="en-US" sz="3200"/>
              <a:t>Your will be done,</a:t>
            </a:r>
            <a:endParaRPr b="1" sz="3200"/>
          </a:p>
          <a:p>
            <a:pPr indent="0" lvl="0" marL="0" rtl="0" algn="l">
              <a:lnSpc>
                <a:spcPct val="115000"/>
              </a:lnSpc>
              <a:spcBef>
                <a:spcPts val="0"/>
              </a:spcBef>
              <a:spcAft>
                <a:spcPts val="0"/>
              </a:spcAft>
              <a:buClr>
                <a:schemeClr val="lt1"/>
              </a:buClr>
              <a:buSzPts val="2900"/>
              <a:buFont typeface="Arial"/>
              <a:buNone/>
            </a:pPr>
            <a:r>
              <a:rPr b="1" lang="en-US" sz="3200"/>
              <a:t>On Earth as it is in heaven. </a:t>
            </a:r>
            <a:endParaRPr b="1" sz="3200"/>
          </a:p>
          <a:p>
            <a:pPr indent="0" lvl="0" marL="0" rtl="0" algn="l">
              <a:lnSpc>
                <a:spcPct val="115000"/>
              </a:lnSpc>
              <a:spcBef>
                <a:spcPts val="0"/>
              </a:spcBef>
              <a:spcAft>
                <a:spcPts val="0"/>
              </a:spcAft>
              <a:buClr>
                <a:schemeClr val="lt1"/>
              </a:buClr>
              <a:buSzPts val="2900"/>
              <a:buNone/>
            </a:pPr>
            <a:r>
              <a:rPr b="1" lang="en-US" sz="3200"/>
              <a:t>Give us this day our daily bread.</a:t>
            </a:r>
            <a:endParaRPr b="1" sz="3200"/>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414141"/>
        </a:solidFill>
      </p:bgPr>
    </p:bg>
    <p:spTree>
      <p:nvGrpSpPr>
        <p:cNvPr id="331" name="Shape 331"/>
        <p:cNvGrpSpPr/>
        <p:nvPr/>
      </p:nvGrpSpPr>
      <p:grpSpPr>
        <a:xfrm>
          <a:off x="0" y="0"/>
          <a:ext cx="0" cy="0"/>
          <a:chOff x="0" y="0"/>
          <a:chExt cx="0" cy="0"/>
        </a:xfrm>
      </p:grpSpPr>
      <p:sp>
        <p:nvSpPr>
          <p:cNvPr id="332" name="Google Shape;332;p43"/>
          <p:cNvSpPr/>
          <p:nvPr/>
        </p:nvSpPr>
        <p:spPr>
          <a:xfrm>
            <a:off x="0" y="0"/>
            <a:ext cx="12192000" cy="6858000"/>
          </a:xfrm>
          <a:prstGeom prst="rect">
            <a:avLst/>
          </a:prstGeom>
          <a:solidFill>
            <a:srgbClr val="41414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Arial"/>
              <a:buNone/>
            </a:pPr>
            <a:r>
              <a:t/>
            </a:r>
            <a:endParaRPr b="0" i="0" sz="1800" u="none" cap="none" strike="noStrike">
              <a:solidFill>
                <a:srgbClr val="FFFFFF"/>
              </a:solidFill>
              <a:latin typeface="Century Gothic"/>
              <a:ea typeface="Century Gothic"/>
              <a:cs typeface="Century Gothic"/>
              <a:sym typeface="Century Gothic"/>
            </a:endParaRPr>
          </a:p>
        </p:txBody>
      </p:sp>
      <p:sp>
        <p:nvSpPr>
          <p:cNvPr id="333" name="Google Shape;333;p43"/>
          <p:cNvSpPr txBox="1"/>
          <p:nvPr>
            <p:ph type="title"/>
          </p:nvPr>
        </p:nvSpPr>
        <p:spPr>
          <a:xfrm>
            <a:off x="3859114" y="153356"/>
            <a:ext cx="7434000" cy="1474200"/>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lt1"/>
              </a:buClr>
              <a:buSzPts val="4000"/>
              <a:buFont typeface="Century Gothic"/>
              <a:buNone/>
            </a:pPr>
            <a:r>
              <a:rPr b="1" lang="en-US" sz="4500" u="sng"/>
              <a:t>THE LORD’S PRAYER</a:t>
            </a:r>
            <a:endParaRPr sz="4500" u="sng"/>
          </a:p>
        </p:txBody>
      </p:sp>
      <p:sp>
        <p:nvSpPr>
          <p:cNvPr id="334" name="Google Shape;334;p43"/>
          <p:cNvSpPr/>
          <p:nvPr/>
        </p:nvSpPr>
        <p:spPr>
          <a:xfrm>
            <a:off x="0" y="0"/>
            <a:ext cx="3406500" cy="6858000"/>
          </a:xfrm>
          <a:prstGeom prst="rect">
            <a:avLst/>
          </a:prstGeom>
          <a:solidFill>
            <a:srgbClr val="0C0C0C"/>
          </a:solidFill>
          <a:ln>
            <a:noFill/>
          </a:ln>
          <a:effectLst>
            <a:outerShdw blurRad="63500" rotWithShape="0" algn="l" dist="38100">
              <a:srgbClr val="000000">
                <a:alpha val="40000"/>
              </a:srgbClr>
            </a:outerShdw>
          </a:effectLst>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Arial"/>
              <a:buNone/>
            </a:pPr>
            <a:r>
              <a:t/>
            </a:r>
            <a:endParaRPr b="0" i="0" sz="1800" u="none" cap="none" strike="noStrike">
              <a:solidFill>
                <a:srgbClr val="FFFFFF"/>
              </a:solidFill>
              <a:latin typeface="Century Gothic"/>
              <a:ea typeface="Century Gothic"/>
              <a:cs typeface="Century Gothic"/>
              <a:sym typeface="Century Gothic"/>
            </a:endParaRPr>
          </a:p>
        </p:txBody>
      </p:sp>
      <p:pic>
        <p:nvPicPr>
          <p:cNvPr id="335" name="Google Shape;335;p43"/>
          <p:cNvPicPr preferRelativeResize="0"/>
          <p:nvPr/>
        </p:nvPicPr>
        <p:blipFill rotWithShape="1">
          <a:blip r:embed="rId3">
            <a:alphaModFix/>
          </a:blip>
          <a:srcRect b="530" l="0" r="43747" t="-530"/>
          <a:stretch/>
        </p:blipFill>
        <p:spPr>
          <a:xfrm rot="-5400000">
            <a:off x="-1265720" y="2187574"/>
            <a:ext cx="6858000" cy="2482850"/>
          </a:xfrm>
          <a:prstGeom prst="rect">
            <a:avLst/>
          </a:prstGeom>
          <a:noFill/>
          <a:ln>
            <a:noFill/>
          </a:ln>
        </p:spPr>
      </p:pic>
      <p:sp>
        <p:nvSpPr>
          <p:cNvPr id="336" name="Google Shape;336;p43"/>
          <p:cNvSpPr txBox="1"/>
          <p:nvPr>
            <p:ph idx="1" type="body"/>
          </p:nvPr>
        </p:nvSpPr>
        <p:spPr>
          <a:xfrm>
            <a:off x="3860801" y="1521460"/>
            <a:ext cx="7914600" cy="4798200"/>
          </a:xfrm>
          <a:prstGeom prst="rect">
            <a:avLst/>
          </a:prstGeom>
          <a:noFill/>
          <a:ln>
            <a:noFill/>
          </a:ln>
        </p:spPr>
        <p:txBody>
          <a:bodyPr anchorCtr="0" anchor="t" bIns="45700" lIns="91425" spcFirstLastPara="1" rIns="91425" wrap="square" tIns="45700">
            <a:noAutofit/>
          </a:bodyPr>
          <a:lstStyle/>
          <a:p>
            <a:pPr indent="0" lvl="0" marL="0" rtl="0" algn="l">
              <a:lnSpc>
                <a:spcPct val="115000"/>
              </a:lnSpc>
              <a:spcBef>
                <a:spcPts val="0"/>
              </a:spcBef>
              <a:spcAft>
                <a:spcPts val="0"/>
              </a:spcAft>
              <a:buClr>
                <a:schemeClr val="dk1"/>
              </a:buClr>
              <a:buSzPts val="2900"/>
              <a:buFont typeface="Arial"/>
              <a:buNone/>
            </a:pPr>
            <a:r>
              <a:rPr b="1" lang="en-US" sz="3200"/>
              <a:t>And forgive us our debts, </a:t>
            </a:r>
            <a:endParaRPr b="1" sz="3200"/>
          </a:p>
          <a:p>
            <a:pPr indent="0" lvl="0" marL="0" rtl="0" algn="l">
              <a:lnSpc>
                <a:spcPct val="115000"/>
              </a:lnSpc>
              <a:spcBef>
                <a:spcPts val="0"/>
              </a:spcBef>
              <a:spcAft>
                <a:spcPts val="0"/>
              </a:spcAft>
              <a:buClr>
                <a:schemeClr val="dk1"/>
              </a:buClr>
              <a:buSzPts val="2900"/>
              <a:buFont typeface="Arial"/>
              <a:buNone/>
            </a:pPr>
            <a:r>
              <a:rPr b="1" lang="en-US" sz="3200"/>
              <a:t>as we also have forgiven our debtors. </a:t>
            </a:r>
            <a:endParaRPr b="1" sz="3200"/>
          </a:p>
          <a:p>
            <a:pPr indent="0" lvl="0" marL="0" rtl="0" algn="l">
              <a:lnSpc>
                <a:spcPct val="115000"/>
              </a:lnSpc>
              <a:spcBef>
                <a:spcPts val="0"/>
              </a:spcBef>
              <a:spcAft>
                <a:spcPts val="0"/>
              </a:spcAft>
              <a:buClr>
                <a:schemeClr val="dk1"/>
              </a:buClr>
              <a:buSzPts val="2900"/>
              <a:buFont typeface="Arial"/>
              <a:buNone/>
            </a:pPr>
            <a:r>
              <a:rPr b="1" lang="en-US" sz="3200"/>
              <a:t>And lead us not into temptation, </a:t>
            </a:r>
            <a:endParaRPr b="1" sz="3200"/>
          </a:p>
          <a:p>
            <a:pPr indent="0" lvl="0" marL="0" rtl="0" algn="l">
              <a:lnSpc>
                <a:spcPct val="115000"/>
              </a:lnSpc>
              <a:spcBef>
                <a:spcPts val="0"/>
              </a:spcBef>
              <a:spcAft>
                <a:spcPts val="0"/>
              </a:spcAft>
              <a:buClr>
                <a:schemeClr val="dk1"/>
              </a:buClr>
              <a:buSzPts val="2900"/>
              <a:buFont typeface="Arial"/>
              <a:buNone/>
            </a:pPr>
            <a:r>
              <a:rPr b="1" lang="en-US" sz="3200"/>
              <a:t>but deliver us from evil. </a:t>
            </a:r>
            <a:endParaRPr b="1" sz="3200"/>
          </a:p>
          <a:p>
            <a:pPr indent="0" lvl="0" marL="0" rtl="0" algn="l">
              <a:lnSpc>
                <a:spcPct val="115000"/>
              </a:lnSpc>
              <a:spcBef>
                <a:spcPts val="0"/>
              </a:spcBef>
              <a:spcAft>
                <a:spcPts val="0"/>
              </a:spcAft>
              <a:buClr>
                <a:schemeClr val="dk1"/>
              </a:buClr>
              <a:buSzPts val="2900"/>
              <a:buFont typeface="Arial"/>
              <a:buNone/>
            </a:pPr>
            <a:r>
              <a:rPr b="1" lang="en-US" sz="3200"/>
              <a:t>For Yours is the kingdom, the power, </a:t>
            </a:r>
            <a:endParaRPr b="1" sz="3200"/>
          </a:p>
          <a:p>
            <a:pPr indent="0" lvl="0" marL="0" rtl="0" algn="l">
              <a:lnSpc>
                <a:spcPct val="115000"/>
              </a:lnSpc>
              <a:spcBef>
                <a:spcPts val="0"/>
              </a:spcBef>
              <a:spcAft>
                <a:spcPts val="0"/>
              </a:spcAft>
              <a:buClr>
                <a:schemeClr val="dk1"/>
              </a:buClr>
              <a:buSzPts val="2900"/>
              <a:buFont typeface="Arial"/>
              <a:buNone/>
            </a:pPr>
            <a:r>
              <a:rPr b="1" lang="en-US" sz="3200"/>
              <a:t>the glory, forever.</a:t>
            </a:r>
            <a:endParaRPr b="1" sz="3200"/>
          </a:p>
          <a:p>
            <a:pPr indent="0" lvl="0" marL="0" rtl="0" algn="l">
              <a:lnSpc>
                <a:spcPct val="115000"/>
              </a:lnSpc>
              <a:spcBef>
                <a:spcPts val="0"/>
              </a:spcBef>
              <a:spcAft>
                <a:spcPts val="0"/>
              </a:spcAft>
              <a:buClr>
                <a:schemeClr val="dk1"/>
              </a:buClr>
              <a:buSzPts val="2900"/>
              <a:buFont typeface="Arial"/>
              <a:buNone/>
            </a:pPr>
            <a:r>
              <a:rPr b="1" lang="en-US" sz="3200"/>
              <a:t>Amen</a:t>
            </a:r>
            <a:endParaRPr b="1" sz="3200"/>
          </a:p>
          <a:p>
            <a:pPr indent="0" lvl="0" marL="0" rtl="0" algn="l">
              <a:lnSpc>
                <a:spcPct val="115000"/>
              </a:lnSpc>
              <a:spcBef>
                <a:spcPts val="0"/>
              </a:spcBef>
              <a:spcAft>
                <a:spcPts val="0"/>
              </a:spcAft>
              <a:buClr>
                <a:schemeClr val="lt1"/>
              </a:buClr>
              <a:buSzPts val="3600"/>
              <a:buNone/>
            </a:pPr>
            <a:r>
              <a:t/>
            </a:r>
            <a:endParaRPr b="1" sz="3200"/>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340" name="Shape 340"/>
        <p:cNvGrpSpPr/>
        <p:nvPr/>
      </p:nvGrpSpPr>
      <p:grpSpPr>
        <a:xfrm>
          <a:off x="0" y="0"/>
          <a:ext cx="0" cy="0"/>
          <a:chOff x="0" y="0"/>
          <a:chExt cx="0" cy="0"/>
        </a:xfrm>
      </p:grpSpPr>
      <p:sp>
        <p:nvSpPr>
          <p:cNvPr id="341" name="Google Shape;341;p44"/>
          <p:cNvSpPr txBox="1"/>
          <p:nvPr>
            <p:ph type="ctrTitle"/>
          </p:nvPr>
        </p:nvSpPr>
        <p:spPr>
          <a:xfrm>
            <a:off x="1524000" y="402201"/>
            <a:ext cx="9144000" cy="3525000"/>
          </a:xfrm>
          <a:prstGeom prst="rect">
            <a:avLst/>
          </a:prstGeom>
          <a:noFill/>
          <a:ln>
            <a:noFill/>
          </a:ln>
        </p:spPr>
        <p:txBody>
          <a:bodyPr anchorCtr="0" anchor="b" bIns="45700" lIns="91425" spcFirstLastPara="1" rIns="91425" wrap="square" tIns="45700">
            <a:noAutofit/>
          </a:bodyPr>
          <a:lstStyle/>
          <a:p>
            <a:pPr indent="0" lvl="0" marL="0" rtl="0" algn="ctr">
              <a:lnSpc>
                <a:spcPct val="90000"/>
              </a:lnSpc>
              <a:spcBef>
                <a:spcPts val="0"/>
              </a:spcBef>
              <a:spcAft>
                <a:spcPts val="0"/>
              </a:spcAft>
              <a:buClr>
                <a:srgbClr val="FFFFFF"/>
              </a:buClr>
              <a:buSzPts val="7200"/>
              <a:buNone/>
            </a:pPr>
            <a:r>
              <a:rPr b="1" lang="en-US" sz="7200">
                <a:solidFill>
                  <a:srgbClr val="FFFFFF"/>
                </a:solidFill>
              </a:rPr>
              <a:t>HOLY COMMUNION</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346" name="Shape 346"/>
        <p:cNvGrpSpPr/>
        <p:nvPr/>
      </p:nvGrpSpPr>
      <p:grpSpPr>
        <a:xfrm>
          <a:off x="0" y="0"/>
          <a:ext cx="0" cy="0"/>
          <a:chOff x="0" y="0"/>
          <a:chExt cx="0" cy="0"/>
        </a:xfrm>
      </p:grpSpPr>
      <p:sp>
        <p:nvSpPr>
          <p:cNvPr id="347" name="Google Shape;347;p45"/>
          <p:cNvSpPr/>
          <p:nvPr/>
        </p:nvSpPr>
        <p:spPr>
          <a:xfrm>
            <a:off x="0" y="0"/>
            <a:ext cx="12192000" cy="6858000"/>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Arial"/>
              <a:buNone/>
            </a:pPr>
            <a:r>
              <a:t/>
            </a:r>
            <a:endParaRPr b="0" i="0" sz="1800" u="none" cap="none" strike="noStrike">
              <a:solidFill>
                <a:srgbClr val="FFFFFF"/>
              </a:solidFill>
              <a:latin typeface="Century Gothic"/>
              <a:ea typeface="Century Gothic"/>
              <a:cs typeface="Century Gothic"/>
              <a:sym typeface="Century Gothic"/>
            </a:endParaRPr>
          </a:p>
        </p:txBody>
      </p:sp>
      <p:pic>
        <p:nvPicPr>
          <p:cNvPr id="348" name="Google Shape;348;p45"/>
          <p:cNvPicPr preferRelativeResize="0"/>
          <p:nvPr/>
        </p:nvPicPr>
        <p:blipFill rotWithShape="1">
          <a:blip r:embed="rId3">
            <a:alphaModFix amt="75000"/>
          </a:blip>
          <a:srcRect b="15803" l="0" r="62946" t="0"/>
          <a:stretch/>
        </p:blipFill>
        <p:spPr>
          <a:xfrm rot="-5400000">
            <a:off x="8887990" y="3553990"/>
            <a:ext cx="4517573" cy="2090448"/>
          </a:xfrm>
          <a:prstGeom prst="rect">
            <a:avLst/>
          </a:prstGeom>
          <a:noFill/>
          <a:ln>
            <a:noFill/>
          </a:ln>
        </p:spPr>
      </p:pic>
      <p:sp>
        <p:nvSpPr>
          <p:cNvPr id="349" name="Google Shape;349;p45"/>
          <p:cNvSpPr txBox="1"/>
          <p:nvPr/>
        </p:nvSpPr>
        <p:spPr>
          <a:xfrm>
            <a:off x="593448" y="187280"/>
            <a:ext cx="8957100" cy="1105800"/>
          </a:xfrm>
          <a:prstGeom prst="rect">
            <a:avLst/>
          </a:prstGeom>
          <a:noFill/>
          <a:ln>
            <a:noFill/>
          </a:ln>
        </p:spPr>
        <p:txBody>
          <a:bodyPr anchorCtr="0" anchor="ctr" bIns="45700" lIns="91425" spcFirstLastPara="1" rIns="91425" wrap="square" tIns="45700">
            <a:noAutofit/>
          </a:bodyPr>
          <a:lstStyle/>
          <a:p>
            <a:pPr indent="0" lvl="0" marL="0" rtl="0" algn="l">
              <a:lnSpc>
                <a:spcPct val="105000"/>
              </a:lnSpc>
              <a:spcBef>
                <a:spcPts val="0"/>
              </a:spcBef>
              <a:spcAft>
                <a:spcPts val="0"/>
              </a:spcAft>
              <a:buClr>
                <a:schemeClr val="dk1"/>
              </a:buClr>
              <a:buFont typeface="Arial"/>
              <a:buNone/>
            </a:pPr>
            <a:r>
              <a:rPr b="1" lang="en-US" sz="4000" u="sng">
                <a:solidFill>
                  <a:schemeClr val="lt1"/>
                </a:solidFill>
                <a:latin typeface="Century Gothic"/>
                <a:ea typeface="Century Gothic"/>
                <a:cs typeface="Century Gothic"/>
                <a:sym typeface="Century Gothic"/>
              </a:rPr>
              <a:t>1 CORINTHIANS 11:23-29</a:t>
            </a:r>
            <a:endParaRPr b="1" sz="5000" u="sng">
              <a:solidFill>
                <a:srgbClr val="FFFFFF"/>
              </a:solidFill>
              <a:latin typeface="Century Gothic"/>
              <a:ea typeface="Century Gothic"/>
              <a:cs typeface="Century Gothic"/>
              <a:sym typeface="Century Gothic"/>
            </a:endParaRPr>
          </a:p>
        </p:txBody>
      </p:sp>
      <p:sp>
        <p:nvSpPr>
          <p:cNvPr id="350" name="Google Shape;350;p45"/>
          <p:cNvSpPr txBox="1"/>
          <p:nvPr/>
        </p:nvSpPr>
        <p:spPr>
          <a:xfrm>
            <a:off x="593447" y="1216879"/>
            <a:ext cx="9752400" cy="4879800"/>
          </a:xfrm>
          <a:prstGeom prst="rect">
            <a:avLst/>
          </a:prstGeom>
          <a:noFill/>
          <a:ln>
            <a:noFill/>
          </a:ln>
        </p:spPr>
        <p:txBody>
          <a:bodyPr anchorCtr="0" anchor="t" bIns="45700" lIns="91425" spcFirstLastPara="1" rIns="91425" wrap="square" tIns="45700">
            <a:noAutofit/>
          </a:bodyPr>
          <a:lstStyle/>
          <a:p>
            <a:pPr indent="0" lvl="0" marL="0" rtl="0" algn="l">
              <a:lnSpc>
                <a:spcPct val="105000"/>
              </a:lnSpc>
              <a:spcBef>
                <a:spcPts val="0"/>
              </a:spcBef>
              <a:spcAft>
                <a:spcPts val="0"/>
              </a:spcAft>
              <a:buClr>
                <a:schemeClr val="dk1"/>
              </a:buClr>
              <a:buFont typeface="Arial"/>
              <a:buNone/>
            </a:pPr>
            <a:r>
              <a:rPr b="1" baseline="30000" lang="en-US" sz="2800">
                <a:solidFill>
                  <a:schemeClr val="lt1"/>
                </a:solidFill>
                <a:latin typeface="Century Gothic"/>
                <a:ea typeface="Century Gothic"/>
                <a:cs typeface="Century Gothic"/>
                <a:sym typeface="Century Gothic"/>
              </a:rPr>
              <a:t>23</a:t>
            </a:r>
            <a:r>
              <a:rPr b="1" lang="en-US" sz="2800">
                <a:solidFill>
                  <a:schemeClr val="lt1"/>
                </a:solidFill>
                <a:latin typeface="Century Gothic"/>
                <a:ea typeface="Century Gothic"/>
                <a:cs typeface="Century Gothic"/>
                <a:sym typeface="Century Gothic"/>
              </a:rPr>
              <a:t>  For I received from the Lord what I also delivered  to </a:t>
            </a:r>
            <a:r>
              <a:rPr b="1" baseline="30000" lang="en-US" sz="2800">
                <a:solidFill>
                  <a:schemeClr val="lt1"/>
                </a:solidFill>
                <a:latin typeface="Century Gothic"/>
                <a:ea typeface="Century Gothic"/>
                <a:cs typeface="Century Gothic"/>
                <a:sym typeface="Century Gothic"/>
              </a:rPr>
              <a:t> </a:t>
            </a:r>
            <a:endParaRPr b="1" baseline="30000" sz="2800">
              <a:solidFill>
                <a:schemeClr val="lt1"/>
              </a:solidFill>
              <a:latin typeface="Century Gothic"/>
              <a:ea typeface="Century Gothic"/>
              <a:cs typeface="Century Gothic"/>
              <a:sym typeface="Century Gothic"/>
            </a:endParaRPr>
          </a:p>
          <a:p>
            <a:pPr indent="0" lvl="0" marL="0" rtl="0" algn="l">
              <a:lnSpc>
                <a:spcPct val="105000"/>
              </a:lnSpc>
              <a:spcBef>
                <a:spcPts val="0"/>
              </a:spcBef>
              <a:spcAft>
                <a:spcPts val="0"/>
              </a:spcAft>
              <a:buClr>
                <a:schemeClr val="dk1"/>
              </a:buClr>
              <a:buFont typeface="Arial"/>
              <a:buNone/>
            </a:pPr>
            <a:r>
              <a:rPr b="1" lang="en-US" sz="2800">
                <a:solidFill>
                  <a:schemeClr val="lt1"/>
                </a:solidFill>
                <a:latin typeface="Century Gothic"/>
                <a:ea typeface="Century Gothic"/>
                <a:cs typeface="Century Gothic"/>
                <a:sym typeface="Century Gothic"/>
              </a:rPr>
              <a:t>    </a:t>
            </a:r>
            <a:r>
              <a:rPr b="1" baseline="30000" lang="en-US" sz="2800">
                <a:solidFill>
                  <a:schemeClr val="lt1"/>
                </a:solidFill>
                <a:latin typeface="Century Gothic"/>
                <a:ea typeface="Century Gothic"/>
                <a:cs typeface="Century Gothic"/>
                <a:sym typeface="Century Gothic"/>
              </a:rPr>
              <a:t> </a:t>
            </a:r>
            <a:r>
              <a:rPr b="1" lang="en-US" sz="2800">
                <a:solidFill>
                  <a:schemeClr val="lt1"/>
                </a:solidFill>
                <a:latin typeface="Century Gothic"/>
                <a:ea typeface="Century Gothic"/>
                <a:cs typeface="Century Gothic"/>
                <a:sym typeface="Century Gothic"/>
              </a:rPr>
              <a:t>you, that the Lord Jesus on the night when he </a:t>
            </a:r>
            <a:r>
              <a:rPr b="1" baseline="30000" lang="en-US" sz="2800">
                <a:solidFill>
                  <a:schemeClr val="lt1"/>
                </a:solidFill>
                <a:latin typeface="Century Gothic"/>
                <a:ea typeface="Century Gothic"/>
                <a:cs typeface="Century Gothic"/>
                <a:sym typeface="Century Gothic"/>
              </a:rPr>
              <a:t> </a:t>
            </a:r>
            <a:r>
              <a:rPr b="1" lang="en-US" sz="2800">
                <a:solidFill>
                  <a:schemeClr val="lt1"/>
                </a:solidFill>
                <a:latin typeface="Century Gothic"/>
                <a:ea typeface="Century Gothic"/>
                <a:cs typeface="Century Gothic"/>
                <a:sym typeface="Century Gothic"/>
              </a:rPr>
              <a:t>was </a:t>
            </a:r>
            <a:endParaRPr b="1" sz="2800">
              <a:solidFill>
                <a:schemeClr val="lt1"/>
              </a:solidFill>
              <a:latin typeface="Century Gothic"/>
              <a:ea typeface="Century Gothic"/>
              <a:cs typeface="Century Gothic"/>
              <a:sym typeface="Century Gothic"/>
            </a:endParaRPr>
          </a:p>
          <a:p>
            <a:pPr indent="0" lvl="0" marL="0" rtl="0" algn="l">
              <a:lnSpc>
                <a:spcPct val="105000"/>
              </a:lnSpc>
              <a:spcBef>
                <a:spcPts val="0"/>
              </a:spcBef>
              <a:spcAft>
                <a:spcPts val="0"/>
              </a:spcAft>
              <a:buClr>
                <a:schemeClr val="dk1"/>
              </a:buClr>
              <a:buFont typeface="Arial"/>
              <a:buNone/>
            </a:pPr>
            <a:r>
              <a:rPr b="1" lang="en-US" sz="2800">
                <a:solidFill>
                  <a:schemeClr val="lt1"/>
                </a:solidFill>
                <a:latin typeface="Century Gothic"/>
                <a:ea typeface="Century Gothic"/>
                <a:cs typeface="Century Gothic"/>
                <a:sym typeface="Century Gothic"/>
              </a:rPr>
              <a:t>    </a:t>
            </a:r>
            <a:r>
              <a:rPr b="1" baseline="30000" lang="en-US" sz="2800">
                <a:solidFill>
                  <a:schemeClr val="lt1"/>
                </a:solidFill>
                <a:latin typeface="Century Gothic"/>
                <a:ea typeface="Century Gothic"/>
                <a:cs typeface="Century Gothic"/>
                <a:sym typeface="Century Gothic"/>
              </a:rPr>
              <a:t> </a:t>
            </a:r>
            <a:r>
              <a:rPr b="1" lang="en-US" sz="2800">
                <a:solidFill>
                  <a:schemeClr val="lt1"/>
                </a:solidFill>
                <a:latin typeface="Century Gothic"/>
                <a:ea typeface="Century Gothic"/>
                <a:cs typeface="Century Gothic"/>
                <a:sym typeface="Century Gothic"/>
              </a:rPr>
              <a:t>betrayed took bread,</a:t>
            </a:r>
            <a:endParaRPr b="1" sz="2800">
              <a:solidFill>
                <a:schemeClr val="lt1"/>
              </a:solidFill>
              <a:latin typeface="Century Gothic"/>
              <a:ea typeface="Century Gothic"/>
              <a:cs typeface="Century Gothic"/>
              <a:sym typeface="Century Gothic"/>
            </a:endParaRPr>
          </a:p>
          <a:p>
            <a:pPr indent="0" lvl="0" marL="0" rtl="0" algn="l">
              <a:lnSpc>
                <a:spcPct val="105000"/>
              </a:lnSpc>
              <a:spcBef>
                <a:spcPts val="800"/>
              </a:spcBef>
              <a:spcAft>
                <a:spcPts val="0"/>
              </a:spcAft>
              <a:buClr>
                <a:schemeClr val="dk1"/>
              </a:buClr>
              <a:buFont typeface="Arial"/>
              <a:buNone/>
            </a:pPr>
            <a:r>
              <a:rPr b="1" baseline="30000" lang="en-US" sz="2800">
                <a:solidFill>
                  <a:schemeClr val="lt1"/>
                </a:solidFill>
                <a:latin typeface="Century Gothic"/>
                <a:ea typeface="Century Gothic"/>
                <a:cs typeface="Century Gothic"/>
                <a:sym typeface="Century Gothic"/>
              </a:rPr>
              <a:t>24</a:t>
            </a:r>
            <a:r>
              <a:rPr b="1" lang="en-US" sz="2800">
                <a:solidFill>
                  <a:schemeClr val="lt1"/>
                </a:solidFill>
                <a:latin typeface="Century Gothic"/>
                <a:ea typeface="Century Gothic"/>
                <a:cs typeface="Century Gothic"/>
                <a:sym typeface="Century Gothic"/>
              </a:rPr>
              <a:t>  and when he had given thanks, he broke it, and </a:t>
            </a:r>
            <a:endParaRPr b="1" sz="2800">
              <a:solidFill>
                <a:schemeClr val="lt1"/>
              </a:solidFill>
              <a:latin typeface="Century Gothic"/>
              <a:ea typeface="Century Gothic"/>
              <a:cs typeface="Century Gothic"/>
              <a:sym typeface="Century Gothic"/>
            </a:endParaRPr>
          </a:p>
          <a:p>
            <a:pPr indent="0" lvl="0" marL="0" rtl="0" algn="l">
              <a:lnSpc>
                <a:spcPct val="105000"/>
              </a:lnSpc>
              <a:spcBef>
                <a:spcPts val="0"/>
              </a:spcBef>
              <a:spcAft>
                <a:spcPts val="0"/>
              </a:spcAft>
              <a:buClr>
                <a:schemeClr val="dk1"/>
              </a:buClr>
              <a:buFont typeface="Arial"/>
              <a:buNone/>
            </a:pPr>
            <a:r>
              <a:rPr b="1" lang="en-US" sz="2800">
                <a:solidFill>
                  <a:schemeClr val="lt1"/>
                </a:solidFill>
                <a:latin typeface="Century Gothic"/>
                <a:ea typeface="Century Gothic"/>
                <a:cs typeface="Century Gothic"/>
                <a:sym typeface="Century Gothic"/>
              </a:rPr>
              <a:t>    </a:t>
            </a:r>
            <a:r>
              <a:rPr b="1" baseline="30000" lang="en-US" sz="2800">
                <a:solidFill>
                  <a:schemeClr val="lt1"/>
                </a:solidFill>
                <a:latin typeface="Century Gothic"/>
                <a:ea typeface="Century Gothic"/>
                <a:cs typeface="Century Gothic"/>
                <a:sym typeface="Century Gothic"/>
              </a:rPr>
              <a:t> </a:t>
            </a:r>
            <a:r>
              <a:rPr b="1" lang="en-US" sz="2800">
                <a:solidFill>
                  <a:schemeClr val="lt1"/>
                </a:solidFill>
                <a:latin typeface="Century Gothic"/>
                <a:ea typeface="Century Gothic"/>
                <a:cs typeface="Century Gothic"/>
                <a:sym typeface="Century Gothic"/>
              </a:rPr>
              <a:t>said, “This is my body, which is for you. Do this in </a:t>
            </a:r>
            <a:endParaRPr b="1" sz="2800">
              <a:solidFill>
                <a:schemeClr val="lt1"/>
              </a:solidFill>
              <a:latin typeface="Century Gothic"/>
              <a:ea typeface="Century Gothic"/>
              <a:cs typeface="Century Gothic"/>
              <a:sym typeface="Century Gothic"/>
            </a:endParaRPr>
          </a:p>
          <a:p>
            <a:pPr indent="0" lvl="0" marL="0" rtl="0" algn="l">
              <a:lnSpc>
                <a:spcPct val="105000"/>
              </a:lnSpc>
              <a:spcBef>
                <a:spcPts val="0"/>
              </a:spcBef>
              <a:spcAft>
                <a:spcPts val="0"/>
              </a:spcAft>
              <a:buClr>
                <a:schemeClr val="dk1"/>
              </a:buClr>
              <a:buFont typeface="Arial"/>
              <a:buNone/>
            </a:pPr>
            <a:r>
              <a:rPr b="1" lang="en-US" sz="2800">
                <a:solidFill>
                  <a:schemeClr val="lt1"/>
                </a:solidFill>
                <a:latin typeface="Century Gothic"/>
                <a:ea typeface="Century Gothic"/>
                <a:cs typeface="Century Gothic"/>
                <a:sym typeface="Century Gothic"/>
              </a:rPr>
              <a:t>    </a:t>
            </a:r>
            <a:r>
              <a:rPr b="1" baseline="30000" lang="en-US" sz="2800">
                <a:solidFill>
                  <a:schemeClr val="lt1"/>
                </a:solidFill>
                <a:latin typeface="Century Gothic"/>
                <a:ea typeface="Century Gothic"/>
                <a:cs typeface="Century Gothic"/>
                <a:sym typeface="Century Gothic"/>
              </a:rPr>
              <a:t> </a:t>
            </a:r>
            <a:r>
              <a:rPr b="1" lang="en-US" sz="2800">
                <a:solidFill>
                  <a:schemeClr val="lt1"/>
                </a:solidFill>
                <a:latin typeface="Century Gothic"/>
                <a:ea typeface="Century Gothic"/>
                <a:cs typeface="Century Gothic"/>
                <a:sym typeface="Century Gothic"/>
              </a:rPr>
              <a:t>remembrance of </a:t>
            </a:r>
            <a:r>
              <a:rPr b="1" baseline="30000" lang="en-US" sz="2800">
                <a:solidFill>
                  <a:schemeClr val="lt1"/>
                </a:solidFill>
                <a:latin typeface="Century Gothic"/>
                <a:ea typeface="Century Gothic"/>
                <a:cs typeface="Century Gothic"/>
                <a:sym typeface="Century Gothic"/>
              </a:rPr>
              <a:t> </a:t>
            </a:r>
            <a:r>
              <a:rPr b="1" lang="en-US" sz="2800">
                <a:solidFill>
                  <a:schemeClr val="lt1"/>
                </a:solidFill>
                <a:latin typeface="Century Gothic"/>
                <a:ea typeface="Century Gothic"/>
                <a:cs typeface="Century Gothic"/>
                <a:sym typeface="Century Gothic"/>
              </a:rPr>
              <a:t>me.”</a:t>
            </a:r>
            <a:endParaRPr b="1" sz="2800">
              <a:solidFill>
                <a:schemeClr val="lt1"/>
              </a:solidFill>
              <a:latin typeface="Century Gothic"/>
              <a:ea typeface="Century Gothic"/>
              <a:cs typeface="Century Gothic"/>
              <a:sym typeface="Century Gothic"/>
            </a:endParaRPr>
          </a:p>
          <a:p>
            <a:pPr indent="0" lvl="0" marL="0" rtl="0" algn="l">
              <a:lnSpc>
                <a:spcPct val="105000"/>
              </a:lnSpc>
              <a:spcBef>
                <a:spcPts val="800"/>
              </a:spcBef>
              <a:spcAft>
                <a:spcPts val="0"/>
              </a:spcAft>
              <a:buClr>
                <a:schemeClr val="dk1"/>
              </a:buClr>
              <a:buFont typeface="Arial"/>
              <a:buNone/>
            </a:pPr>
            <a:r>
              <a:rPr b="1" baseline="30000" lang="en-US" sz="2800">
                <a:solidFill>
                  <a:schemeClr val="lt1"/>
                </a:solidFill>
                <a:latin typeface="Century Gothic"/>
                <a:ea typeface="Century Gothic"/>
                <a:cs typeface="Century Gothic"/>
                <a:sym typeface="Century Gothic"/>
              </a:rPr>
              <a:t>25</a:t>
            </a:r>
            <a:r>
              <a:rPr b="1" lang="en-US" sz="2800">
                <a:solidFill>
                  <a:schemeClr val="lt1"/>
                </a:solidFill>
                <a:latin typeface="Century Gothic"/>
                <a:ea typeface="Century Gothic"/>
                <a:cs typeface="Century Gothic"/>
                <a:sym typeface="Century Gothic"/>
              </a:rPr>
              <a:t>  In the same way also he took the cup, after supper, </a:t>
            </a:r>
            <a:endParaRPr b="1" sz="2800">
              <a:solidFill>
                <a:schemeClr val="lt1"/>
              </a:solidFill>
              <a:latin typeface="Century Gothic"/>
              <a:ea typeface="Century Gothic"/>
              <a:cs typeface="Century Gothic"/>
              <a:sym typeface="Century Gothic"/>
            </a:endParaRPr>
          </a:p>
          <a:p>
            <a:pPr indent="0" lvl="0" marL="0" rtl="0" algn="l">
              <a:lnSpc>
                <a:spcPct val="105000"/>
              </a:lnSpc>
              <a:spcBef>
                <a:spcPts val="0"/>
              </a:spcBef>
              <a:spcAft>
                <a:spcPts val="0"/>
              </a:spcAft>
              <a:buClr>
                <a:schemeClr val="dk1"/>
              </a:buClr>
              <a:buFont typeface="Arial"/>
              <a:buNone/>
            </a:pPr>
            <a:r>
              <a:rPr b="1" lang="en-US" sz="2800">
                <a:solidFill>
                  <a:schemeClr val="lt1"/>
                </a:solidFill>
                <a:latin typeface="Century Gothic"/>
                <a:ea typeface="Century Gothic"/>
                <a:cs typeface="Century Gothic"/>
                <a:sym typeface="Century Gothic"/>
              </a:rPr>
              <a:t>    </a:t>
            </a:r>
            <a:r>
              <a:rPr b="1" baseline="30000" lang="en-US" sz="2800">
                <a:solidFill>
                  <a:schemeClr val="lt1"/>
                </a:solidFill>
                <a:latin typeface="Century Gothic"/>
                <a:ea typeface="Century Gothic"/>
                <a:cs typeface="Century Gothic"/>
                <a:sym typeface="Century Gothic"/>
              </a:rPr>
              <a:t> </a:t>
            </a:r>
            <a:r>
              <a:rPr b="1" lang="en-US" sz="2800">
                <a:solidFill>
                  <a:schemeClr val="lt1"/>
                </a:solidFill>
                <a:latin typeface="Century Gothic"/>
                <a:ea typeface="Century Gothic"/>
                <a:cs typeface="Century Gothic"/>
                <a:sym typeface="Century Gothic"/>
              </a:rPr>
              <a:t>saying, “This cup is the new covenant in my blood. </a:t>
            </a:r>
            <a:endParaRPr b="1" sz="2800">
              <a:solidFill>
                <a:schemeClr val="lt1"/>
              </a:solidFill>
              <a:latin typeface="Century Gothic"/>
              <a:ea typeface="Century Gothic"/>
              <a:cs typeface="Century Gothic"/>
              <a:sym typeface="Century Gothic"/>
            </a:endParaRPr>
          </a:p>
          <a:p>
            <a:pPr indent="0" lvl="0" marL="0" rtl="0" algn="l">
              <a:lnSpc>
                <a:spcPct val="105000"/>
              </a:lnSpc>
              <a:spcBef>
                <a:spcPts val="0"/>
              </a:spcBef>
              <a:spcAft>
                <a:spcPts val="0"/>
              </a:spcAft>
              <a:buClr>
                <a:schemeClr val="dk1"/>
              </a:buClr>
              <a:buFont typeface="Arial"/>
              <a:buNone/>
            </a:pPr>
            <a:r>
              <a:rPr b="1" lang="en-US" sz="2800">
                <a:solidFill>
                  <a:schemeClr val="lt1"/>
                </a:solidFill>
                <a:latin typeface="Century Gothic"/>
                <a:ea typeface="Century Gothic"/>
                <a:cs typeface="Century Gothic"/>
                <a:sym typeface="Century Gothic"/>
              </a:rPr>
              <a:t>    </a:t>
            </a:r>
            <a:r>
              <a:rPr b="1" baseline="30000" lang="en-US" sz="2800">
                <a:solidFill>
                  <a:schemeClr val="lt1"/>
                </a:solidFill>
                <a:latin typeface="Century Gothic"/>
                <a:ea typeface="Century Gothic"/>
                <a:cs typeface="Century Gothic"/>
                <a:sym typeface="Century Gothic"/>
              </a:rPr>
              <a:t> </a:t>
            </a:r>
            <a:r>
              <a:rPr b="1" lang="en-US" sz="2800">
                <a:solidFill>
                  <a:schemeClr val="lt1"/>
                </a:solidFill>
                <a:latin typeface="Century Gothic"/>
                <a:ea typeface="Century Gothic"/>
                <a:cs typeface="Century Gothic"/>
                <a:sym typeface="Century Gothic"/>
              </a:rPr>
              <a:t>Do this, as often as you drink it, in remembrance of </a:t>
            </a:r>
            <a:endParaRPr b="1" sz="2800">
              <a:solidFill>
                <a:schemeClr val="lt1"/>
              </a:solidFill>
              <a:latin typeface="Century Gothic"/>
              <a:ea typeface="Century Gothic"/>
              <a:cs typeface="Century Gothic"/>
              <a:sym typeface="Century Gothic"/>
            </a:endParaRPr>
          </a:p>
          <a:p>
            <a:pPr indent="0" lvl="0" marL="0" rtl="0" algn="l">
              <a:lnSpc>
                <a:spcPct val="105000"/>
              </a:lnSpc>
              <a:spcBef>
                <a:spcPts val="0"/>
              </a:spcBef>
              <a:spcAft>
                <a:spcPts val="0"/>
              </a:spcAft>
              <a:buClr>
                <a:schemeClr val="dk1"/>
              </a:buClr>
              <a:buFont typeface="Arial"/>
              <a:buNone/>
            </a:pPr>
            <a:r>
              <a:rPr b="1" lang="en-US" sz="2800">
                <a:solidFill>
                  <a:schemeClr val="lt1"/>
                </a:solidFill>
                <a:latin typeface="Century Gothic"/>
                <a:ea typeface="Century Gothic"/>
                <a:cs typeface="Century Gothic"/>
                <a:sym typeface="Century Gothic"/>
              </a:rPr>
              <a:t>    </a:t>
            </a:r>
            <a:r>
              <a:rPr b="1" baseline="30000" lang="en-US" sz="2800">
                <a:solidFill>
                  <a:schemeClr val="lt1"/>
                </a:solidFill>
                <a:latin typeface="Century Gothic"/>
                <a:ea typeface="Century Gothic"/>
                <a:cs typeface="Century Gothic"/>
                <a:sym typeface="Century Gothic"/>
              </a:rPr>
              <a:t> </a:t>
            </a:r>
            <a:r>
              <a:rPr b="1" lang="en-US" sz="2800">
                <a:solidFill>
                  <a:schemeClr val="lt1"/>
                </a:solidFill>
                <a:latin typeface="Century Gothic"/>
                <a:ea typeface="Century Gothic"/>
                <a:cs typeface="Century Gothic"/>
                <a:sym typeface="Century Gothic"/>
              </a:rPr>
              <a:t>me.”</a:t>
            </a:r>
            <a:endParaRPr b="1" sz="2800">
              <a:solidFill>
                <a:schemeClr val="lt1"/>
              </a:solidFill>
              <a:latin typeface="Century Gothic"/>
              <a:ea typeface="Century Gothic"/>
              <a:cs typeface="Century Gothic"/>
              <a:sym typeface="Century Gothic"/>
            </a:endParaRPr>
          </a:p>
          <a:p>
            <a:pPr indent="0" lvl="0" marL="0" marR="0" rtl="0" algn="l">
              <a:lnSpc>
                <a:spcPct val="110000"/>
              </a:lnSpc>
              <a:spcBef>
                <a:spcPts val="0"/>
              </a:spcBef>
              <a:spcAft>
                <a:spcPts val="0"/>
              </a:spcAft>
              <a:buClr>
                <a:srgbClr val="FFFFFF"/>
              </a:buClr>
              <a:buSzPts val="2800"/>
              <a:buFont typeface="Arial"/>
              <a:buNone/>
            </a:pPr>
            <a:r>
              <a:t/>
            </a:r>
            <a:endParaRPr b="1" sz="2800">
              <a:solidFill>
                <a:schemeClr val="lt1"/>
              </a:solidFill>
              <a:latin typeface="Century Gothic"/>
              <a:ea typeface="Century Gothic"/>
              <a:cs typeface="Century Gothic"/>
              <a:sym typeface="Century Gothic"/>
            </a:endParaRPr>
          </a:p>
        </p:txBody>
      </p:sp>
    </p:spTree>
  </p:cSld>
  <p:clrMapOvr>
    <a:masterClrMapping/>
  </p:clrMapOvr>
</p:sld>
</file>

<file path=ppt/theme/theme1.xml><?xml version="1.0" encoding="utf-8"?>
<a:theme xmlns:a="http://schemas.openxmlformats.org/drawingml/2006/main" xmlns:r="http://schemas.openxmlformats.org/officeDocument/2006/relationships" name="Vapor Trail">
  <a:themeElements>
    <a:clrScheme name="Vapor Trail">
      <a:dk1>
        <a:srgbClr val="000000"/>
      </a:dk1>
      <a:lt1>
        <a:srgbClr val="FFFFFF"/>
      </a:lt1>
      <a:dk2>
        <a:srgbClr val="454545"/>
      </a:dk2>
      <a:lt2>
        <a:srgbClr val="DADADA"/>
      </a:lt2>
      <a:accent1>
        <a:srgbClr val="DF2E28"/>
      </a:accent1>
      <a:accent2>
        <a:srgbClr val="FE801A"/>
      </a:accent2>
      <a:accent3>
        <a:srgbClr val="E9BF35"/>
      </a:accent3>
      <a:accent4>
        <a:srgbClr val="81BB42"/>
      </a:accent4>
      <a:accent5>
        <a:srgbClr val="32C7A9"/>
      </a:accent5>
      <a:accent6>
        <a:srgbClr val="4A9BDC"/>
      </a:accent6>
      <a:hlink>
        <a:srgbClr val="F0532B"/>
      </a:hlink>
      <a:folHlink>
        <a:srgbClr val="F38B53"/>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Office 主题​​">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水汽尾迹">
  <a:themeElements>
    <a:clrScheme name="水汽尾迹">
      <a:dk1>
        <a:srgbClr val="000000"/>
      </a:dk1>
      <a:lt1>
        <a:srgbClr val="FFFFFF"/>
      </a:lt1>
      <a:dk2>
        <a:srgbClr val="454545"/>
      </a:dk2>
      <a:lt2>
        <a:srgbClr val="DADADA"/>
      </a:lt2>
      <a:accent1>
        <a:srgbClr val="DF2E28"/>
      </a:accent1>
      <a:accent2>
        <a:srgbClr val="FE801A"/>
      </a:accent2>
      <a:accent3>
        <a:srgbClr val="E9BF35"/>
      </a:accent3>
      <a:accent4>
        <a:srgbClr val="81BB42"/>
      </a:accent4>
      <a:accent5>
        <a:srgbClr val="32C7A9"/>
      </a:accent5>
      <a:accent6>
        <a:srgbClr val="4A9BDC"/>
      </a:accent6>
      <a:hlink>
        <a:srgbClr val="F0532B"/>
      </a:hlink>
      <a:folHlink>
        <a:srgbClr val="F38B53"/>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